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fa1f3a556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215fdb74b40e3"/>
  </p:sldMasterIdLst>
  <p:sldIdLst>
    <p:sldId xmlns:r="http://schemas.openxmlformats.org/officeDocument/2006/relationships" id="256" r:id="R9689857988cb4928"/>
    <p:sldId xmlns:r="http://schemas.openxmlformats.org/officeDocument/2006/relationships" id="257" r:id="R04672268a6e04dfd"/>
    <p:sldId xmlns:r="http://schemas.openxmlformats.org/officeDocument/2006/relationships" id="258" r:id="R150ef3cc61ad44ce"/>
    <p:sldId xmlns:r="http://schemas.openxmlformats.org/officeDocument/2006/relationships" id="259" r:id="R97f2d3950e5248df"/>
    <p:sldId xmlns:r="http://schemas.openxmlformats.org/officeDocument/2006/relationships" id="260" r:id="R481538a307d54544"/>
    <p:sldId xmlns:r="http://schemas.openxmlformats.org/officeDocument/2006/relationships" id="261" r:id="Rd9bda2af5ad54f88"/>
    <p:sldId xmlns:r="http://schemas.openxmlformats.org/officeDocument/2006/relationships" id="262" r:id="Redd458fb4ba2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215fdb74b40e3" /><Relationship Type="http://schemas.openxmlformats.org/officeDocument/2006/relationships/slide" Target="/ppt/slides/slide1.xml" Id="R9689857988cb4928" /><Relationship Type="http://schemas.openxmlformats.org/officeDocument/2006/relationships/slide" Target="/ppt/slides/slide2.xml" Id="R04672268a6e04dfd" /><Relationship Type="http://schemas.openxmlformats.org/officeDocument/2006/relationships/slide" Target="/ppt/slides/slide3.xml" Id="R150ef3cc61ad44ce" /><Relationship Type="http://schemas.openxmlformats.org/officeDocument/2006/relationships/slide" Target="/ppt/slides/slide4.xml" Id="R97f2d3950e5248df" /><Relationship Type="http://schemas.openxmlformats.org/officeDocument/2006/relationships/slide" Target="/ppt/slides/slide5.xml" Id="R481538a307d54544" /><Relationship Type="http://schemas.openxmlformats.org/officeDocument/2006/relationships/slide" Target="/ppt/slides/slide6.xml" Id="Rd9bda2af5ad54f88" /><Relationship Type="http://schemas.openxmlformats.org/officeDocument/2006/relationships/slide" Target="/ppt/slides/slide7.xml" Id="Redd458fb4ba2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c25212028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2c15bbb694f11" /><Relationship Type="http://schemas.openxmlformats.org/officeDocument/2006/relationships/theme" Target="/ppt/slideMasters/theme/theme1.xml" Id="Rdfef710e7c5f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2c15bbb69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fbd0c26c9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db8bd05d4a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9bc583fa5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a55cee6d1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008544c5e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ad3e620b9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138589a9f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−1 604 602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37 154 513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38 700 184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REINSLI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887 580 642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