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5709c85cc44f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b488c728c148d7"/>
  </p:sldMasterIdLst>
  <p:sldIdLst>
    <p:sldId xmlns:r="http://schemas.openxmlformats.org/officeDocument/2006/relationships" id="256" r:id="Racb99443396042a3"/>
    <p:sldId xmlns:r="http://schemas.openxmlformats.org/officeDocument/2006/relationships" id="257" r:id="Rdae4703d84b345fe"/>
    <p:sldId xmlns:r="http://schemas.openxmlformats.org/officeDocument/2006/relationships" id="258" r:id="R2df36d1ccbe345d8"/>
    <p:sldId xmlns:r="http://schemas.openxmlformats.org/officeDocument/2006/relationships" id="259" r:id="R3b4c6dc9ce6a4e97"/>
    <p:sldId xmlns:r="http://schemas.openxmlformats.org/officeDocument/2006/relationships" id="260" r:id="R58542de071504617"/>
    <p:sldId xmlns:r="http://schemas.openxmlformats.org/officeDocument/2006/relationships" id="261" r:id="R1de38fc56a514744"/>
    <p:sldId xmlns:r="http://schemas.openxmlformats.org/officeDocument/2006/relationships" id="262" r:id="R09c1c73ed19646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488c728c148d7" /><Relationship Type="http://schemas.openxmlformats.org/officeDocument/2006/relationships/slide" Target="/ppt/slides/slide1.xml" Id="Racb99443396042a3" /><Relationship Type="http://schemas.openxmlformats.org/officeDocument/2006/relationships/slide" Target="/ppt/slides/slide2.xml" Id="Rdae4703d84b345fe" /><Relationship Type="http://schemas.openxmlformats.org/officeDocument/2006/relationships/slide" Target="/ppt/slides/slide3.xml" Id="R2df36d1ccbe345d8" /><Relationship Type="http://schemas.openxmlformats.org/officeDocument/2006/relationships/slide" Target="/ppt/slides/slide4.xml" Id="R3b4c6dc9ce6a4e97" /><Relationship Type="http://schemas.openxmlformats.org/officeDocument/2006/relationships/slide" Target="/ppt/slides/slide5.xml" Id="R58542de071504617" /><Relationship Type="http://schemas.openxmlformats.org/officeDocument/2006/relationships/slide" Target="/ppt/slides/slide6.xml" Id="R1de38fc56a514744" /><Relationship Type="http://schemas.openxmlformats.org/officeDocument/2006/relationships/slide" Target="/ppt/slides/slide7.xml" Id="R09c1c73ed19646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0e3f1e4d347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008afe3de4602" /><Relationship Type="http://schemas.openxmlformats.org/officeDocument/2006/relationships/theme" Target="/ppt/slideMasters/theme/theme1.xml" Id="Rc7d1aa49f8e94f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c008afe3de46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f3d00b38f4e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9862478214f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3eb4bd15846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09230700b4f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8740224d5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36d5fae8649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be28adce743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TIL Å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TIL Å REGNSKAP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17 809 454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2 792 141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22 616 795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MERETE ØSTENGEN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MATHISEN NÆSS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83 23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887 726 612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REGNSKAP AS</a:t>
            </a:r>
          </a:p>
        </p:txBody>
      </p:sp>
    </p:spTree>
  </p:cSld>
  <p:clrMapOvr>
    <a:masterClrMapping xmlns:a="http://schemas.openxmlformats.org/drawingml/2006/main"/>
  </p:clrMapOvr>
</p:sld>
</file>