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0544f7b5c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aacc1d0844231"/>
  </p:sldMasterIdLst>
  <p:sldIdLst>
    <p:sldId xmlns:r="http://schemas.openxmlformats.org/officeDocument/2006/relationships" id="256" r:id="Rf80caf0861a24715"/>
    <p:sldId xmlns:r="http://schemas.openxmlformats.org/officeDocument/2006/relationships" id="257" r:id="R030e97536190402e"/>
    <p:sldId xmlns:r="http://schemas.openxmlformats.org/officeDocument/2006/relationships" id="258" r:id="Rba88904aeecb484b"/>
    <p:sldId xmlns:r="http://schemas.openxmlformats.org/officeDocument/2006/relationships" id="259" r:id="Rae3072642d1d4652"/>
    <p:sldId xmlns:r="http://schemas.openxmlformats.org/officeDocument/2006/relationships" id="260" r:id="Ra37ed6c65fba409b"/>
    <p:sldId xmlns:r="http://schemas.openxmlformats.org/officeDocument/2006/relationships" id="261" r:id="R9358dcde6416431e"/>
    <p:sldId xmlns:r="http://schemas.openxmlformats.org/officeDocument/2006/relationships" id="262" r:id="R64d06c5b41c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aacc1d0844231" /><Relationship Type="http://schemas.openxmlformats.org/officeDocument/2006/relationships/slide" Target="/ppt/slides/slide1.xml" Id="Rf80caf0861a24715" /><Relationship Type="http://schemas.openxmlformats.org/officeDocument/2006/relationships/slide" Target="/ppt/slides/slide2.xml" Id="R030e97536190402e" /><Relationship Type="http://schemas.openxmlformats.org/officeDocument/2006/relationships/slide" Target="/ppt/slides/slide3.xml" Id="Rba88904aeecb484b" /><Relationship Type="http://schemas.openxmlformats.org/officeDocument/2006/relationships/slide" Target="/ppt/slides/slide4.xml" Id="Rae3072642d1d4652" /><Relationship Type="http://schemas.openxmlformats.org/officeDocument/2006/relationships/slide" Target="/ppt/slides/slide5.xml" Id="Ra37ed6c65fba409b" /><Relationship Type="http://schemas.openxmlformats.org/officeDocument/2006/relationships/slide" Target="/ppt/slides/slide6.xml" Id="R9358dcde6416431e" /><Relationship Type="http://schemas.openxmlformats.org/officeDocument/2006/relationships/slide" Target="/ppt/slides/slide7.xml" Id="R64d06c5b41c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b70daf529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6a76fd784fa4" /><Relationship Type="http://schemas.openxmlformats.org/officeDocument/2006/relationships/theme" Target="/ppt/slideMasters/theme/theme1.xml" Id="Rb858efa4bc39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36a76fd78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e7c17334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57b817ba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7015c6343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e543a3c6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39fbf7fd2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1016643e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387091dc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