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081db9e782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1f99d3b26e4a8b"/>
  </p:sldMasterIdLst>
  <p:sldIdLst>
    <p:sldId xmlns:r="http://schemas.openxmlformats.org/officeDocument/2006/relationships" id="256" r:id="R54c0b77076374269"/>
    <p:sldId xmlns:r="http://schemas.openxmlformats.org/officeDocument/2006/relationships" id="257" r:id="R2a01b642d17242ab"/>
    <p:sldId xmlns:r="http://schemas.openxmlformats.org/officeDocument/2006/relationships" id="258" r:id="R4e9e59ea5b47466b"/>
    <p:sldId xmlns:r="http://schemas.openxmlformats.org/officeDocument/2006/relationships" id="259" r:id="Ra052c9db5b85415b"/>
    <p:sldId xmlns:r="http://schemas.openxmlformats.org/officeDocument/2006/relationships" id="260" r:id="R4002cec88a9b4da4"/>
    <p:sldId xmlns:r="http://schemas.openxmlformats.org/officeDocument/2006/relationships" id="261" r:id="R1172bcf373294077"/>
    <p:sldId xmlns:r="http://schemas.openxmlformats.org/officeDocument/2006/relationships" id="262" r:id="R26647939a3ae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f99d3b26e4a8b" /><Relationship Type="http://schemas.openxmlformats.org/officeDocument/2006/relationships/slide" Target="/ppt/slides/slide1.xml" Id="R54c0b77076374269" /><Relationship Type="http://schemas.openxmlformats.org/officeDocument/2006/relationships/slide" Target="/ppt/slides/slide2.xml" Id="R2a01b642d17242ab" /><Relationship Type="http://schemas.openxmlformats.org/officeDocument/2006/relationships/slide" Target="/ppt/slides/slide3.xml" Id="R4e9e59ea5b47466b" /><Relationship Type="http://schemas.openxmlformats.org/officeDocument/2006/relationships/slide" Target="/ppt/slides/slide4.xml" Id="Ra052c9db5b85415b" /><Relationship Type="http://schemas.openxmlformats.org/officeDocument/2006/relationships/slide" Target="/ppt/slides/slide5.xml" Id="R4002cec88a9b4da4" /><Relationship Type="http://schemas.openxmlformats.org/officeDocument/2006/relationships/slide" Target="/ppt/slides/slide6.xml" Id="R1172bcf373294077" /><Relationship Type="http://schemas.openxmlformats.org/officeDocument/2006/relationships/slide" Target="/ppt/slides/slide7.xml" Id="R26647939a3ae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31e88818c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b32a730c04836" /><Relationship Type="http://schemas.openxmlformats.org/officeDocument/2006/relationships/theme" Target="/ppt/slideMasters/theme/theme1.xml" Id="R75d35196fbb54d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b32a730c0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bf601c6aa43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e93aee899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73fd8461e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4ff8076cf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b51ba865247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743a7905645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82a47b963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