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ae9b5f01b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6010a73dc4cd0"/>
  </p:sldMasterIdLst>
  <p:sldIdLst>
    <p:sldId xmlns:r="http://schemas.openxmlformats.org/officeDocument/2006/relationships" id="256" r:id="Red62c98e815b44e9"/>
    <p:sldId xmlns:r="http://schemas.openxmlformats.org/officeDocument/2006/relationships" id="257" r:id="Rf717356b549e4e71"/>
    <p:sldId xmlns:r="http://schemas.openxmlformats.org/officeDocument/2006/relationships" id="258" r:id="R175eb37208874e68"/>
    <p:sldId xmlns:r="http://schemas.openxmlformats.org/officeDocument/2006/relationships" id="259" r:id="Rc047e76d68c54e42"/>
    <p:sldId xmlns:r="http://schemas.openxmlformats.org/officeDocument/2006/relationships" id="260" r:id="Rd177f84cfccc4bd1"/>
    <p:sldId xmlns:r="http://schemas.openxmlformats.org/officeDocument/2006/relationships" id="261" r:id="Rbab1ba055f5a40e7"/>
    <p:sldId xmlns:r="http://schemas.openxmlformats.org/officeDocument/2006/relationships" id="262" r:id="R492b7be96261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6010a73dc4cd0" /><Relationship Type="http://schemas.openxmlformats.org/officeDocument/2006/relationships/slide" Target="/ppt/slides/slide1.xml" Id="Red62c98e815b44e9" /><Relationship Type="http://schemas.openxmlformats.org/officeDocument/2006/relationships/slide" Target="/ppt/slides/slide2.xml" Id="Rf717356b549e4e71" /><Relationship Type="http://schemas.openxmlformats.org/officeDocument/2006/relationships/slide" Target="/ppt/slides/slide3.xml" Id="R175eb37208874e68" /><Relationship Type="http://schemas.openxmlformats.org/officeDocument/2006/relationships/slide" Target="/ppt/slides/slide4.xml" Id="Rc047e76d68c54e42" /><Relationship Type="http://schemas.openxmlformats.org/officeDocument/2006/relationships/slide" Target="/ppt/slides/slide5.xml" Id="Rd177f84cfccc4bd1" /><Relationship Type="http://schemas.openxmlformats.org/officeDocument/2006/relationships/slide" Target="/ppt/slides/slide6.xml" Id="Rbab1ba055f5a40e7" /><Relationship Type="http://schemas.openxmlformats.org/officeDocument/2006/relationships/slide" Target="/ppt/slides/slide7.xml" Id="R492b7be96261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0fc299cf0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ba19d15f4cea" /><Relationship Type="http://schemas.openxmlformats.org/officeDocument/2006/relationships/theme" Target="/ppt/slideMasters/theme/theme1.xml" Id="Rac21a4310c3a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aba19d15f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a4a3bd4f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510e8f2c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3a3b0df8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bcb2456e8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c37879ce8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1e882164e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d9ff426f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