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7b3fa7301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2edda999d44c1"/>
  </p:sldMasterIdLst>
  <p:sldIdLst>
    <p:sldId xmlns:r="http://schemas.openxmlformats.org/officeDocument/2006/relationships" id="256" r:id="Rc603af0482444c86"/>
    <p:sldId xmlns:r="http://schemas.openxmlformats.org/officeDocument/2006/relationships" id="257" r:id="R67878e75af2e46e7"/>
    <p:sldId xmlns:r="http://schemas.openxmlformats.org/officeDocument/2006/relationships" id="258" r:id="R627542f036124431"/>
    <p:sldId xmlns:r="http://schemas.openxmlformats.org/officeDocument/2006/relationships" id="259" r:id="R966e83aa47834e3e"/>
    <p:sldId xmlns:r="http://schemas.openxmlformats.org/officeDocument/2006/relationships" id="260" r:id="R6115268e461a4158"/>
    <p:sldId xmlns:r="http://schemas.openxmlformats.org/officeDocument/2006/relationships" id="261" r:id="Rdbb1c14953894a9d"/>
    <p:sldId xmlns:r="http://schemas.openxmlformats.org/officeDocument/2006/relationships" id="262" r:id="Rba5daf4e54db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2edda999d44c1" /><Relationship Type="http://schemas.openxmlformats.org/officeDocument/2006/relationships/slide" Target="/ppt/slides/slide1.xml" Id="Rc603af0482444c86" /><Relationship Type="http://schemas.openxmlformats.org/officeDocument/2006/relationships/slide" Target="/ppt/slides/slide2.xml" Id="R67878e75af2e46e7" /><Relationship Type="http://schemas.openxmlformats.org/officeDocument/2006/relationships/slide" Target="/ppt/slides/slide3.xml" Id="R627542f036124431" /><Relationship Type="http://schemas.openxmlformats.org/officeDocument/2006/relationships/slide" Target="/ppt/slides/slide4.xml" Id="R966e83aa47834e3e" /><Relationship Type="http://schemas.openxmlformats.org/officeDocument/2006/relationships/slide" Target="/ppt/slides/slide5.xml" Id="R6115268e461a4158" /><Relationship Type="http://schemas.openxmlformats.org/officeDocument/2006/relationships/slide" Target="/ppt/slides/slide6.xml" Id="Rdbb1c14953894a9d" /><Relationship Type="http://schemas.openxmlformats.org/officeDocument/2006/relationships/slide" Target="/ppt/slides/slide7.xml" Id="Rba5daf4e54db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64f218edd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ba19554e14e73" /><Relationship Type="http://schemas.openxmlformats.org/officeDocument/2006/relationships/theme" Target="/ppt/slideMasters/theme/theme1.xml" Id="R61fdeb6c5ff0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ba19554e1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9e8dbe45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c06c8ffc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12082052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8938d12a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a3f02924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f7c26f64c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99b245b20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SIV ANNE KILDAHL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Byfogd Paus gate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post@fortunaraadgivning.no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888 300 422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