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4aee8d5f0c497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a24ba2c6cd45ad"/>
  </p:sldMasterIdLst>
  <p:sldIdLst>
    <p:sldId xmlns:r="http://schemas.openxmlformats.org/officeDocument/2006/relationships" id="256" r:id="R094f70f5a74a4c96"/>
    <p:sldId xmlns:r="http://schemas.openxmlformats.org/officeDocument/2006/relationships" id="257" r:id="R888c9d03f8cf4abd"/>
    <p:sldId xmlns:r="http://schemas.openxmlformats.org/officeDocument/2006/relationships" id="258" r:id="R79220b357d634a95"/>
    <p:sldId xmlns:r="http://schemas.openxmlformats.org/officeDocument/2006/relationships" id="259" r:id="Rd974dfa4c5b44dfc"/>
    <p:sldId xmlns:r="http://schemas.openxmlformats.org/officeDocument/2006/relationships" id="260" r:id="Rd95bd48286864ae7"/>
    <p:sldId xmlns:r="http://schemas.openxmlformats.org/officeDocument/2006/relationships" id="261" r:id="R9d2c47aa815f404c"/>
    <p:sldId xmlns:r="http://schemas.openxmlformats.org/officeDocument/2006/relationships" id="262" r:id="R8da64522a81d46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24ba2c6cd45ad" /><Relationship Type="http://schemas.openxmlformats.org/officeDocument/2006/relationships/slide" Target="/ppt/slides/slide1.xml" Id="R094f70f5a74a4c96" /><Relationship Type="http://schemas.openxmlformats.org/officeDocument/2006/relationships/slide" Target="/ppt/slides/slide2.xml" Id="R888c9d03f8cf4abd" /><Relationship Type="http://schemas.openxmlformats.org/officeDocument/2006/relationships/slide" Target="/ppt/slides/slide3.xml" Id="R79220b357d634a95" /><Relationship Type="http://schemas.openxmlformats.org/officeDocument/2006/relationships/slide" Target="/ppt/slides/slide4.xml" Id="Rd974dfa4c5b44dfc" /><Relationship Type="http://schemas.openxmlformats.org/officeDocument/2006/relationships/slide" Target="/ppt/slides/slide5.xml" Id="Rd95bd48286864ae7" /><Relationship Type="http://schemas.openxmlformats.org/officeDocument/2006/relationships/slide" Target="/ppt/slides/slide6.xml" Id="R9d2c47aa815f404c" /><Relationship Type="http://schemas.openxmlformats.org/officeDocument/2006/relationships/slide" Target="/ppt/slides/slide7.xml" Id="R8da64522a81d46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4b3e2d42c544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a75cf51db41d9" /><Relationship Type="http://schemas.openxmlformats.org/officeDocument/2006/relationships/theme" Target="/ppt/slideMasters/theme/theme1.xml" Id="Rf5b831a8c99542c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aa75cf51db41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d0a34b0c7438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e088be99d4e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91f1e7af18453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50cb44ac0418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e4bbd24134b6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7a738cafb4cc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2ad7a5fae49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GRUVA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GRUVA AS ble etablert [år] og holder til i Nittedal.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−733 269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6 943 958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144 100 600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151 839 438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MARTINSEN  –  72,1 %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MINMAR AS  –  13,9 %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VILMART AS  –  13,9 %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Rauerskauveien 580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1482 Nittedal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06 48 06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888 368 272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GRUVA AS</a:t>
            </a:r>
          </a:p>
        </p:txBody>
      </p:sp>
    </p:spTree>
  </p:cSld>
  <p:clrMapOvr>
    <a:masterClrMapping xmlns:a="http://schemas.openxmlformats.org/drawingml/2006/main"/>
  </p:clrMapOvr>
</p:sld>
</file>