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07ce084f8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c962ec0424746"/>
  </p:sldMasterIdLst>
  <p:sldIdLst>
    <p:sldId xmlns:r="http://schemas.openxmlformats.org/officeDocument/2006/relationships" id="256" r:id="Rbc35a6cdb1ae4d7b"/>
    <p:sldId xmlns:r="http://schemas.openxmlformats.org/officeDocument/2006/relationships" id="257" r:id="R8adbf8f092514460"/>
    <p:sldId xmlns:r="http://schemas.openxmlformats.org/officeDocument/2006/relationships" id="258" r:id="R4b4217ad273e433b"/>
    <p:sldId xmlns:r="http://schemas.openxmlformats.org/officeDocument/2006/relationships" id="259" r:id="R665262fb69aa4bf7"/>
    <p:sldId xmlns:r="http://schemas.openxmlformats.org/officeDocument/2006/relationships" id="260" r:id="R5007ad6073eb43a9"/>
    <p:sldId xmlns:r="http://schemas.openxmlformats.org/officeDocument/2006/relationships" id="261" r:id="R200c50d835614065"/>
    <p:sldId xmlns:r="http://schemas.openxmlformats.org/officeDocument/2006/relationships" id="262" r:id="R75d78a36651d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c962ec0424746" /><Relationship Type="http://schemas.openxmlformats.org/officeDocument/2006/relationships/slide" Target="/ppt/slides/slide1.xml" Id="Rbc35a6cdb1ae4d7b" /><Relationship Type="http://schemas.openxmlformats.org/officeDocument/2006/relationships/slide" Target="/ppt/slides/slide2.xml" Id="R8adbf8f092514460" /><Relationship Type="http://schemas.openxmlformats.org/officeDocument/2006/relationships/slide" Target="/ppt/slides/slide3.xml" Id="R4b4217ad273e433b" /><Relationship Type="http://schemas.openxmlformats.org/officeDocument/2006/relationships/slide" Target="/ppt/slides/slide4.xml" Id="R665262fb69aa4bf7" /><Relationship Type="http://schemas.openxmlformats.org/officeDocument/2006/relationships/slide" Target="/ppt/slides/slide5.xml" Id="R5007ad6073eb43a9" /><Relationship Type="http://schemas.openxmlformats.org/officeDocument/2006/relationships/slide" Target="/ppt/slides/slide6.xml" Id="R200c50d835614065" /><Relationship Type="http://schemas.openxmlformats.org/officeDocument/2006/relationships/slide" Target="/ppt/slides/slide7.xml" Id="R75d78a36651d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44d561507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cd62ca234d61" /><Relationship Type="http://schemas.openxmlformats.org/officeDocument/2006/relationships/theme" Target="/ppt/slideMasters/theme/theme1.xml" Id="R6b723a0b9b2a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9cd62ca23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487b9fbd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f60a44dd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ea395f68a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3dee82f0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36f1c1e8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14640bfbf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9cf70baa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LAILATON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LAILATON AS ble etablert [år] og holder til i Gimse.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22 419 599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22 859 743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KRISTIN SJØMO SAMSTAD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7227 Gimse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18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888 400 362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LAILATON AS</a:t>
            </a:r>
          </a:p>
        </p:txBody>
      </p:sp>
    </p:spTree>
  </p:cSld>
  <p:clrMapOvr>
    <a:masterClrMapping xmlns:a="http://schemas.openxmlformats.org/drawingml/2006/main"/>
  </p:clrMapOvr>
</p:sld>
</file>