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a2478fd9ed46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6a10e4f2546e9"/>
  </p:sldMasterIdLst>
  <p:sldIdLst>
    <p:sldId xmlns:r="http://schemas.openxmlformats.org/officeDocument/2006/relationships" id="256" r:id="R2999e773934b46bf"/>
    <p:sldId xmlns:r="http://schemas.openxmlformats.org/officeDocument/2006/relationships" id="257" r:id="R2ab38b3f2d5c4bda"/>
    <p:sldId xmlns:r="http://schemas.openxmlformats.org/officeDocument/2006/relationships" id="258" r:id="Rd2c8f4a432cc4aeb"/>
    <p:sldId xmlns:r="http://schemas.openxmlformats.org/officeDocument/2006/relationships" id="259" r:id="R77499ac9d21d4a95"/>
    <p:sldId xmlns:r="http://schemas.openxmlformats.org/officeDocument/2006/relationships" id="260" r:id="Rc96e7a0f9d5c4190"/>
    <p:sldId xmlns:r="http://schemas.openxmlformats.org/officeDocument/2006/relationships" id="261" r:id="Rd86aa425330b4ad1"/>
    <p:sldId xmlns:r="http://schemas.openxmlformats.org/officeDocument/2006/relationships" id="262" r:id="R791516c82f1e40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6a10e4f2546e9" /><Relationship Type="http://schemas.openxmlformats.org/officeDocument/2006/relationships/slide" Target="/ppt/slides/slide1.xml" Id="R2999e773934b46bf" /><Relationship Type="http://schemas.openxmlformats.org/officeDocument/2006/relationships/slide" Target="/ppt/slides/slide2.xml" Id="R2ab38b3f2d5c4bda" /><Relationship Type="http://schemas.openxmlformats.org/officeDocument/2006/relationships/slide" Target="/ppt/slides/slide3.xml" Id="Rd2c8f4a432cc4aeb" /><Relationship Type="http://schemas.openxmlformats.org/officeDocument/2006/relationships/slide" Target="/ppt/slides/slide4.xml" Id="R77499ac9d21d4a95" /><Relationship Type="http://schemas.openxmlformats.org/officeDocument/2006/relationships/slide" Target="/ppt/slides/slide5.xml" Id="Rc96e7a0f9d5c4190" /><Relationship Type="http://schemas.openxmlformats.org/officeDocument/2006/relationships/slide" Target="/ppt/slides/slide6.xml" Id="Rd86aa425330b4ad1" /><Relationship Type="http://schemas.openxmlformats.org/officeDocument/2006/relationships/slide" Target="/ppt/slides/slide7.xml" Id="R791516c82f1e40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9473ff72b4b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15593742a4c82" /><Relationship Type="http://schemas.openxmlformats.org/officeDocument/2006/relationships/theme" Target="/ppt/slideMasters/theme/theme1.xml" Id="Rfc16f274ace347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215593742a4c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14b4f73c342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10eef6200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9809b80ec42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fe532728f46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409925dde4e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4906d561a41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9903ca3c44c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MANAGEMENT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21 801 505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108 017 443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131 910 336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 LUND SVINDAL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888 623 892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