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781055b0c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86c18e00e42d4"/>
  </p:sldMasterIdLst>
  <p:sldIdLst>
    <p:sldId xmlns:r="http://schemas.openxmlformats.org/officeDocument/2006/relationships" id="256" r:id="R5e0864eb322b45f0"/>
    <p:sldId xmlns:r="http://schemas.openxmlformats.org/officeDocument/2006/relationships" id="257" r:id="R39c469c6884c441a"/>
    <p:sldId xmlns:r="http://schemas.openxmlformats.org/officeDocument/2006/relationships" id="258" r:id="Re501a3ef65314703"/>
    <p:sldId xmlns:r="http://schemas.openxmlformats.org/officeDocument/2006/relationships" id="259" r:id="R5be9f33c7db94dd5"/>
    <p:sldId xmlns:r="http://schemas.openxmlformats.org/officeDocument/2006/relationships" id="260" r:id="Rd799b59187da4be8"/>
    <p:sldId xmlns:r="http://schemas.openxmlformats.org/officeDocument/2006/relationships" id="261" r:id="Rbd4238b35ccc4f2c"/>
    <p:sldId xmlns:r="http://schemas.openxmlformats.org/officeDocument/2006/relationships" id="262" r:id="R5e8d4aca4a0f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86c18e00e42d4" /><Relationship Type="http://schemas.openxmlformats.org/officeDocument/2006/relationships/slide" Target="/ppt/slides/slide1.xml" Id="R5e0864eb322b45f0" /><Relationship Type="http://schemas.openxmlformats.org/officeDocument/2006/relationships/slide" Target="/ppt/slides/slide2.xml" Id="R39c469c6884c441a" /><Relationship Type="http://schemas.openxmlformats.org/officeDocument/2006/relationships/slide" Target="/ppt/slides/slide3.xml" Id="Re501a3ef65314703" /><Relationship Type="http://schemas.openxmlformats.org/officeDocument/2006/relationships/slide" Target="/ppt/slides/slide4.xml" Id="R5be9f33c7db94dd5" /><Relationship Type="http://schemas.openxmlformats.org/officeDocument/2006/relationships/slide" Target="/ppt/slides/slide5.xml" Id="Rd799b59187da4be8" /><Relationship Type="http://schemas.openxmlformats.org/officeDocument/2006/relationships/slide" Target="/ppt/slides/slide6.xml" Id="Rbd4238b35ccc4f2c" /><Relationship Type="http://schemas.openxmlformats.org/officeDocument/2006/relationships/slide" Target="/ppt/slides/slide7.xml" Id="R5e8d4aca4a0f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954716843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d830715447ef" /><Relationship Type="http://schemas.openxmlformats.org/officeDocument/2006/relationships/theme" Target="/ppt/slideMasters/theme/theme1.xml" Id="R949f367677ca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8d8307154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b2692e48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21d31ee0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18d0e2c9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7e315448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f7b1340f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ee6f9966f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5e310f8e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RENTERISIKO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RENTERISIKO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42 780 727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56 998 979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THEODOR BANGSTAD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7605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888 644 202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