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cb25b6f4c43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f35b5e62a484e"/>
  </p:sldMasterIdLst>
  <p:sldIdLst>
    <p:sldId xmlns:r="http://schemas.openxmlformats.org/officeDocument/2006/relationships" id="256" r:id="Red9947b00999427f"/>
    <p:sldId xmlns:r="http://schemas.openxmlformats.org/officeDocument/2006/relationships" id="257" r:id="Rea558b85719e4b42"/>
    <p:sldId xmlns:r="http://schemas.openxmlformats.org/officeDocument/2006/relationships" id="258" r:id="R1df9062409fc4d08"/>
    <p:sldId xmlns:r="http://schemas.openxmlformats.org/officeDocument/2006/relationships" id="259" r:id="Ra68e5cdbedba4ebb"/>
    <p:sldId xmlns:r="http://schemas.openxmlformats.org/officeDocument/2006/relationships" id="260" r:id="R25acb3f1913a46f6"/>
    <p:sldId xmlns:r="http://schemas.openxmlformats.org/officeDocument/2006/relationships" id="261" r:id="Rc2821728489f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f35b5e62a484e" /><Relationship Type="http://schemas.openxmlformats.org/officeDocument/2006/relationships/slide" Target="/ppt/slides/slide1.xml" Id="Red9947b00999427f" /><Relationship Type="http://schemas.openxmlformats.org/officeDocument/2006/relationships/slide" Target="/ppt/slides/slide2.xml" Id="Rea558b85719e4b42" /><Relationship Type="http://schemas.openxmlformats.org/officeDocument/2006/relationships/slide" Target="/ppt/slides/slide3.xml" Id="R1df9062409fc4d08" /><Relationship Type="http://schemas.openxmlformats.org/officeDocument/2006/relationships/slide" Target="/ppt/slides/slide4.xml" Id="Ra68e5cdbedba4ebb" /><Relationship Type="http://schemas.openxmlformats.org/officeDocument/2006/relationships/slide" Target="/ppt/slides/slide5.xml" Id="R25acb3f1913a46f6" /><Relationship Type="http://schemas.openxmlformats.org/officeDocument/2006/relationships/slide" Target="/ppt/slides/slide6.xml" Id="Rc2821728489f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5a87b3a74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4efaa67bd481d" /><Relationship Type="http://schemas.openxmlformats.org/officeDocument/2006/relationships/theme" Target="/ppt/slideMasters/theme/theme1.xml" Id="Rd96e87a41264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14efaa67bd48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bd2e1437e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783000e82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d8e394fa9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af83958f7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0709ea09f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e32a75930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Rute 527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888 706 992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BARLUND AS</a:t>
            </a:r>
          </a:p>
        </p:txBody>
      </p:sp>
    </p:spTree>
  </p:cSld>
  <p:clrMapOvr>
    <a:masterClrMapping xmlns:a="http://schemas.openxmlformats.org/drawingml/2006/main"/>
  </p:clrMapOvr>
</p:sld>
</file>