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cf06c37b1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1d180df9e4aa0"/>
  </p:sldMasterIdLst>
  <p:sldIdLst>
    <p:sldId xmlns:r="http://schemas.openxmlformats.org/officeDocument/2006/relationships" id="256" r:id="R4f3bd4fcfe3c4f96"/>
    <p:sldId xmlns:r="http://schemas.openxmlformats.org/officeDocument/2006/relationships" id="257" r:id="Rc18a15de09c1466f"/>
    <p:sldId xmlns:r="http://schemas.openxmlformats.org/officeDocument/2006/relationships" id="258" r:id="R1838510fd3134b21"/>
    <p:sldId xmlns:r="http://schemas.openxmlformats.org/officeDocument/2006/relationships" id="259" r:id="Rf4174f26692646f3"/>
    <p:sldId xmlns:r="http://schemas.openxmlformats.org/officeDocument/2006/relationships" id="260" r:id="R5aa48f33e46642da"/>
    <p:sldId xmlns:r="http://schemas.openxmlformats.org/officeDocument/2006/relationships" id="261" r:id="R9576fedae10a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1d180df9e4aa0" /><Relationship Type="http://schemas.openxmlformats.org/officeDocument/2006/relationships/slide" Target="/ppt/slides/slide1.xml" Id="R4f3bd4fcfe3c4f96" /><Relationship Type="http://schemas.openxmlformats.org/officeDocument/2006/relationships/slide" Target="/ppt/slides/slide2.xml" Id="Rc18a15de09c1466f" /><Relationship Type="http://schemas.openxmlformats.org/officeDocument/2006/relationships/slide" Target="/ppt/slides/slide3.xml" Id="R1838510fd3134b21" /><Relationship Type="http://schemas.openxmlformats.org/officeDocument/2006/relationships/slide" Target="/ppt/slides/slide4.xml" Id="Rf4174f26692646f3" /><Relationship Type="http://schemas.openxmlformats.org/officeDocument/2006/relationships/slide" Target="/ppt/slides/slide5.xml" Id="R5aa48f33e46642da" /><Relationship Type="http://schemas.openxmlformats.org/officeDocument/2006/relationships/slide" Target="/ppt/slides/slide6.xml" Id="R9576fedae10a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8baefccda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1dd6e290541c8" /><Relationship Type="http://schemas.openxmlformats.org/officeDocument/2006/relationships/theme" Target="/ppt/slideMasters/theme/theme1.xml" Id="Ra7c35d6ef6b1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1dd6e2905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252158e83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eb1fa604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0a0c423ab4f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10549e699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21e4d65b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5394783c4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