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435c6b140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f79125ae145c6"/>
  </p:sldMasterIdLst>
  <p:sldIdLst>
    <p:sldId xmlns:r="http://schemas.openxmlformats.org/officeDocument/2006/relationships" id="256" r:id="Rb9e5810c9e634541"/>
    <p:sldId xmlns:r="http://schemas.openxmlformats.org/officeDocument/2006/relationships" id="257" r:id="R2373a8a7237446f0"/>
    <p:sldId xmlns:r="http://schemas.openxmlformats.org/officeDocument/2006/relationships" id="258" r:id="R1779a5df7e984374"/>
    <p:sldId xmlns:r="http://schemas.openxmlformats.org/officeDocument/2006/relationships" id="259" r:id="R5d35c682609d470e"/>
    <p:sldId xmlns:r="http://schemas.openxmlformats.org/officeDocument/2006/relationships" id="260" r:id="Rac9d87c9543949e6"/>
    <p:sldId xmlns:r="http://schemas.openxmlformats.org/officeDocument/2006/relationships" id="261" r:id="Redb43a6e4af847e3"/>
    <p:sldId xmlns:r="http://schemas.openxmlformats.org/officeDocument/2006/relationships" id="262" r:id="R1cdc8fe4764d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f79125ae145c6" /><Relationship Type="http://schemas.openxmlformats.org/officeDocument/2006/relationships/slide" Target="/ppt/slides/slide1.xml" Id="Rb9e5810c9e634541" /><Relationship Type="http://schemas.openxmlformats.org/officeDocument/2006/relationships/slide" Target="/ppt/slides/slide2.xml" Id="R2373a8a7237446f0" /><Relationship Type="http://schemas.openxmlformats.org/officeDocument/2006/relationships/slide" Target="/ppt/slides/slide3.xml" Id="R1779a5df7e984374" /><Relationship Type="http://schemas.openxmlformats.org/officeDocument/2006/relationships/slide" Target="/ppt/slides/slide4.xml" Id="R5d35c682609d470e" /><Relationship Type="http://schemas.openxmlformats.org/officeDocument/2006/relationships/slide" Target="/ppt/slides/slide5.xml" Id="Rac9d87c9543949e6" /><Relationship Type="http://schemas.openxmlformats.org/officeDocument/2006/relationships/slide" Target="/ppt/slides/slide6.xml" Id="Redb43a6e4af847e3" /><Relationship Type="http://schemas.openxmlformats.org/officeDocument/2006/relationships/slide" Target="/ppt/slides/slide7.xml" Id="R1cdc8fe4764d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25e74ec68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308e92a945a6" /><Relationship Type="http://schemas.openxmlformats.org/officeDocument/2006/relationships/theme" Target="/ppt/slideMasters/theme/theme1.xml" Id="R18bf8405b675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7308e92a9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aa3d42c17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e417ddb52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a4b3c4fc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792ebd783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c6b230902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794c9993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ce016252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BRÅTHEN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BRÅTHEN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6 122 614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EDVARD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Krogshavnveien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888 764 232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