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c5e1000b345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c1353c0214e89"/>
  </p:sldMasterIdLst>
  <p:sldIdLst>
    <p:sldId xmlns:r="http://schemas.openxmlformats.org/officeDocument/2006/relationships" id="256" r:id="R513f57e2397c4df7"/>
    <p:sldId xmlns:r="http://schemas.openxmlformats.org/officeDocument/2006/relationships" id="257" r:id="R4f0aaaea94ef4188"/>
    <p:sldId xmlns:r="http://schemas.openxmlformats.org/officeDocument/2006/relationships" id="258" r:id="R54788dd182a448d8"/>
    <p:sldId xmlns:r="http://schemas.openxmlformats.org/officeDocument/2006/relationships" id="259" r:id="Rdfd749f45efd4fe4"/>
    <p:sldId xmlns:r="http://schemas.openxmlformats.org/officeDocument/2006/relationships" id="260" r:id="R69850caa11094d7c"/>
    <p:sldId xmlns:r="http://schemas.openxmlformats.org/officeDocument/2006/relationships" id="261" r:id="R187d130cee9c461e"/>
    <p:sldId xmlns:r="http://schemas.openxmlformats.org/officeDocument/2006/relationships" id="262" r:id="Rd1520f9331ec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c1353c0214e89" /><Relationship Type="http://schemas.openxmlformats.org/officeDocument/2006/relationships/slide" Target="/ppt/slides/slide1.xml" Id="R513f57e2397c4df7" /><Relationship Type="http://schemas.openxmlformats.org/officeDocument/2006/relationships/slide" Target="/ppt/slides/slide2.xml" Id="R4f0aaaea94ef4188" /><Relationship Type="http://schemas.openxmlformats.org/officeDocument/2006/relationships/slide" Target="/ppt/slides/slide3.xml" Id="R54788dd182a448d8" /><Relationship Type="http://schemas.openxmlformats.org/officeDocument/2006/relationships/slide" Target="/ppt/slides/slide4.xml" Id="Rdfd749f45efd4fe4" /><Relationship Type="http://schemas.openxmlformats.org/officeDocument/2006/relationships/slide" Target="/ppt/slides/slide5.xml" Id="R69850caa11094d7c" /><Relationship Type="http://schemas.openxmlformats.org/officeDocument/2006/relationships/slide" Target="/ppt/slides/slide6.xml" Id="R187d130cee9c461e" /><Relationship Type="http://schemas.openxmlformats.org/officeDocument/2006/relationships/slide" Target="/ppt/slides/slide7.xml" Id="Rd1520f9331ec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33829e99a47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0dd993a084b07" /><Relationship Type="http://schemas.openxmlformats.org/officeDocument/2006/relationships/theme" Target="/ppt/slideMasters/theme/theme1.xml" Id="Rbe3f02c7523c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0dd993a08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8e2c798b45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0c155c07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b417746c41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81ef5aa4640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56cb70ad84b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78392a0564a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b424e97b2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S HOLDING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44 001 857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48 691 651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SELLI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NORUN ELINOR SELLI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Tanemsbruvegen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27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888 790 772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