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d18d6c826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b9660e3d644d2"/>
  </p:sldMasterIdLst>
  <p:sldIdLst>
    <p:sldId xmlns:r="http://schemas.openxmlformats.org/officeDocument/2006/relationships" id="256" r:id="Rfde425128d4347a7"/>
    <p:sldId xmlns:r="http://schemas.openxmlformats.org/officeDocument/2006/relationships" id="257" r:id="Rdf9af062a1d54693"/>
    <p:sldId xmlns:r="http://schemas.openxmlformats.org/officeDocument/2006/relationships" id="258" r:id="R927ea33e1d184403"/>
    <p:sldId xmlns:r="http://schemas.openxmlformats.org/officeDocument/2006/relationships" id="259" r:id="R2e7e82ab504c4ff4"/>
    <p:sldId xmlns:r="http://schemas.openxmlformats.org/officeDocument/2006/relationships" id="260" r:id="Ra61d176d802548ad"/>
    <p:sldId xmlns:r="http://schemas.openxmlformats.org/officeDocument/2006/relationships" id="261" r:id="R71f4cc2ce0a14f56"/>
    <p:sldId xmlns:r="http://schemas.openxmlformats.org/officeDocument/2006/relationships" id="262" r:id="Rb82be010d4a14b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b9660e3d644d2" /><Relationship Type="http://schemas.openxmlformats.org/officeDocument/2006/relationships/slide" Target="/ppt/slides/slide1.xml" Id="Rfde425128d4347a7" /><Relationship Type="http://schemas.openxmlformats.org/officeDocument/2006/relationships/slide" Target="/ppt/slides/slide2.xml" Id="Rdf9af062a1d54693" /><Relationship Type="http://schemas.openxmlformats.org/officeDocument/2006/relationships/slide" Target="/ppt/slides/slide3.xml" Id="R927ea33e1d184403" /><Relationship Type="http://schemas.openxmlformats.org/officeDocument/2006/relationships/slide" Target="/ppt/slides/slide4.xml" Id="R2e7e82ab504c4ff4" /><Relationship Type="http://schemas.openxmlformats.org/officeDocument/2006/relationships/slide" Target="/ppt/slides/slide5.xml" Id="Ra61d176d802548ad" /><Relationship Type="http://schemas.openxmlformats.org/officeDocument/2006/relationships/slide" Target="/ppt/slides/slide6.xml" Id="R71f4cc2ce0a14f56" /><Relationship Type="http://schemas.openxmlformats.org/officeDocument/2006/relationships/slide" Target="/ppt/slides/slide7.xml" Id="Rb82be010d4a14b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a40a10564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6cc018ba4886" /><Relationship Type="http://schemas.openxmlformats.org/officeDocument/2006/relationships/theme" Target="/ppt/slideMasters/theme/theme1.xml" Id="R2a616de851e5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b6cc018ba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4669d3769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6ab0f866f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23b86be10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6c4e653f0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9bac49e55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8994b92ee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ba203f527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PISCES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−3 639 955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4 071 486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HAUGEN BERGSTRØM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888 839 682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PISCES AS</a:t>
            </a:r>
          </a:p>
        </p:txBody>
      </p:sp>
    </p:spTree>
  </p:cSld>
  <p:clrMapOvr>
    <a:masterClrMapping xmlns:a="http://schemas.openxmlformats.org/drawingml/2006/main"/>
  </p:clrMapOvr>
</p:sld>
</file>