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c033dd46854d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b336c400774a16"/>
  </p:sldMasterIdLst>
  <p:sldIdLst>
    <p:sldId xmlns:r="http://schemas.openxmlformats.org/officeDocument/2006/relationships" id="256" r:id="R4c03dea33e184b52"/>
    <p:sldId xmlns:r="http://schemas.openxmlformats.org/officeDocument/2006/relationships" id="257" r:id="Rc20fb18ac6bd4c11"/>
    <p:sldId xmlns:r="http://schemas.openxmlformats.org/officeDocument/2006/relationships" id="258" r:id="R91f27f50250e453f"/>
    <p:sldId xmlns:r="http://schemas.openxmlformats.org/officeDocument/2006/relationships" id="259" r:id="R43b908cd4afb4a5a"/>
    <p:sldId xmlns:r="http://schemas.openxmlformats.org/officeDocument/2006/relationships" id="260" r:id="R3d2b9b85534e4180"/>
    <p:sldId xmlns:r="http://schemas.openxmlformats.org/officeDocument/2006/relationships" id="261" r:id="Rfb90d3abacbd4add"/>
    <p:sldId xmlns:r="http://schemas.openxmlformats.org/officeDocument/2006/relationships" id="262" r:id="R0318cbe9f83e47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336c400774a16" /><Relationship Type="http://schemas.openxmlformats.org/officeDocument/2006/relationships/slide" Target="/ppt/slides/slide1.xml" Id="R4c03dea33e184b52" /><Relationship Type="http://schemas.openxmlformats.org/officeDocument/2006/relationships/slide" Target="/ppt/slides/slide2.xml" Id="Rc20fb18ac6bd4c11" /><Relationship Type="http://schemas.openxmlformats.org/officeDocument/2006/relationships/slide" Target="/ppt/slides/slide3.xml" Id="R91f27f50250e453f" /><Relationship Type="http://schemas.openxmlformats.org/officeDocument/2006/relationships/slide" Target="/ppt/slides/slide4.xml" Id="R43b908cd4afb4a5a" /><Relationship Type="http://schemas.openxmlformats.org/officeDocument/2006/relationships/slide" Target="/ppt/slides/slide5.xml" Id="R3d2b9b85534e4180" /><Relationship Type="http://schemas.openxmlformats.org/officeDocument/2006/relationships/slide" Target="/ppt/slides/slide6.xml" Id="Rfb90d3abacbd4add" /><Relationship Type="http://schemas.openxmlformats.org/officeDocument/2006/relationships/slide" Target="/ppt/slides/slide7.xml" Id="R0318cbe9f83e47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b16257d394a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77526fce54e2f" /><Relationship Type="http://schemas.openxmlformats.org/officeDocument/2006/relationships/theme" Target="/ppt/slideMasters/theme/theme1.xml" Id="Rb8e4f5402dda49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177526fce54e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a0a396f1d44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f8b2a3ab047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817d302fc45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303263d764e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f7fb76f394e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ef8b9135e45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100be381641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HSR INVEST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6 448 753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54 584 702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56 231 746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 HEGE SÆVIK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Sævik Rabben, Remøy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888 889 302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