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0b2555256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496dada6746f4"/>
  </p:sldMasterIdLst>
  <p:sldIdLst>
    <p:sldId xmlns:r="http://schemas.openxmlformats.org/officeDocument/2006/relationships" id="256" r:id="R6140cc3a63d04ad8"/>
    <p:sldId xmlns:r="http://schemas.openxmlformats.org/officeDocument/2006/relationships" id="257" r:id="R0411770de20749f3"/>
    <p:sldId xmlns:r="http://schemas.openxmlformats.org/officeDocument/2006/relationships" id="258" r:id="R77cab7cfd5cd4d52"/>
    <p:sldId xmlns:r="http://schemas.openxmlformats.org/officeDocument/2006/relationships" id="259" r:id="Rd6511b359ca74a10"/>
    <p:sldId xmlns:r="http://schemas.openxmlformats.org/officeDocument/2006/relationships" id="260" r:id="Ra15f1832f0654e34"/>
    <p:sldId xmlns:r="http://schemas.openxmlformats.org/officeDocument/2006/relationships" id="261" r:id="R65bf50ca5a7f41d0"/>
    <p:sldId xmlns:r="http://schemas.openxmlformats.org/officeDocument/2006/relationships" id="262" r:id="R790e2adffd73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496dada6746f4" /><Relationship Type="http://schemas.openxmlformats.org/officeDocument/2006/relationships/slide" Target="/ppt/slides/slide1.xml" Id="R6140cc3a63d04ad8" /><Relationship Type="http://schemas.openxmlformats.org/officeDocument/2006/relationships/slide" Target="/ppt/slides/slide2.xml" Id="R0411770de20749f3" /><Relationship Type="http://schemas.openxmlformats.org/officeDocument/2006/relationships/slide" Target="/ppt/slides/slide3.xml" Id="R77cab7cfd5cd4d52" /><Relationship Type="http://schemas.openxmlformats.org/officeDocument/2006/relationships/slide" Target="/ppt/slides/slide4.xml" Id="Rd6511b359ca74a10" /><Relationship Type="http://schemas.openxmlformats.org/officeDocument/2006/relationships/slide" Target="/ppt/slides/slide5.xml" Id="Ra15f1832f0654e34" /><Relationship Type="http://schemas.openxmlformats.org/officeDocument/2006/relationships/slide" Target="/ppt/slides/slide6.xml" Id="R65bf50ca5a7f41d0" /><Relationship Type="http://schemas.openxmlformats.org/officeDocument/2006/relationships/slide" Target="/ppt/slides/slide7.xml" Id="R790e2adffd73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9dc0cf34042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12f2ccaf24dbb" /><Relationship Type="http://schemas.openxmlformats.org/officeDocument/2006/relationships/theme" Target="/ppt/slideMasters/theme/theme1.xml" Id="R00dde5b0b2f3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12f2ccaf2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5ff42de83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8b5ddb30e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5b192fc7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52b9a2e3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e0d629395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23ccf3333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cb6fdb16f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11 562 224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218 812 345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450 592 881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PÅL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THOMAS VALLESTAD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EVA DRAGESET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PAUL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Ulvenvegen 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888 890 092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