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754a11ee0b4f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11b334a7ae46ea"/>
  </p:sldMasterIdLst>
  <p:sldIdLst>
    <p:sldId xmlns:r="http://schemas.openxmlformats.org/officeDocument/2006/relationships" id="256" r:id="Rd694b1ba161b4efa"/>
    <p:sldId xmlns:r="http://schemas.openxmlformats.org/officeDocument/2006/relationships" id="257" r:id="R83d22be89da7437f"/>
    <p:sldId xmlns:r="http://schemas.openxmlformats.org/officeDocument/2006/relationships" id="258" r:id="R7dc5c788044a410b"/>
    <p:sldId xmlns:r="http://schemas.openxmlformats.org/officeDocument/2006/relationships" id="259" r:id="Rfeeb48813f294e06"/>
    <p:sldId xmlns:r="http://schemas.openxmlformats.org/officeDocument/2006/relationships" id="260" r:id="Rcf36fcfb81654d98"/>
    <p:sldId xmlns:r="http://schemas.openxmlformats.org/officeDocument/2006/relationships" id="261" r:id="Ra7e7b3ad3fdd481e"/>
    <p:sldId xmlns:r="http://schemas.openxmlformats.org/officeDocument/2006/relationships" id="262" r:id="R7a6349d8f19a48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11b334a7ae46ea" /><Relationship Type="http://schemas.openxmlformats.org/officeDocument/2006/relationships/slide" Target="/ppt/slides/slide1.xml" Id="Rd694b1ba161b4efa" /><Relationship Type="http://schemas.openxmlformats.org/officeDocument/2006/relationships/slide" Target="/ppt/slides/slide2.xml" Id="R83d22be89da7437f" /><Relationship Type="http://schemas.openxmlformats.org/officeDocument/2006/relationships/slide" Target="/ppt/slides/slide3.xml" Id="R7dc5c788044a410b" /><Relationship Type="http://schemas.openxmlformats.org/officeDocument/2006/relationships/slide" Target="/ppt/slides/slide4.xml" Id="Rfeeb48813f294e06" /><Relationship Type="http://schemas.openxmlformats.org/officeDocument/2006/relationships/slide" Target="/ppt/slides/slide5.xml" Id="Rcf36fcfb81654d98" /><Relationship Type="http://schemas.openxmlformats.org/officeDocument/2006/relationships/slide" Target="/ppt/slides/slide6.xml" Id="Ra7e7b3ad3fdd481e" /><Relationship Type="http://schemas.openxmlformats.org/officeDocument/2006/relationships/slide" Target="/ppt/slides/slide7.xml" Id="R7a6349d8f19a48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758a1fcf434e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994e02fd64ade" /><Relationship Type="http://schemas.openxmlformats.org/officeDocument/2006/relationships/theme" Target="/ppt/slideMasters/theme/theme1.xml" Id="R0517ab53ebce4c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0994e02fd64a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b89a4471b4b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574a5764e46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a9d53388345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b69ae875a44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53a5aad2442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e7bde2d6c4e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d1a03425d44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ALPEN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ALPEN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−2 138 770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3 828 210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80 877 774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83 171 355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TERJE ALPEN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Damsgårdsveien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30 71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odd-terje.alpen@sigdalbergen.no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888 899 162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ALPEN HOLDING AS</a:t>
            </a:r>
          </a:p>
        </p:txBody>
      </p:sp>
    </p:spTree>
  </p:cSld>
  <p:clrMapOvr>
    <a:masterClrMapping xmlns:a="http://schemas.openxmlformats.org/drawingml/2006/main"/>
  </p:clrMapOvr>
</p:sld>
</file>