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15307d1f5542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438e787f904363"/>
  </p:sldMasterIdLst>
  <p:sldIdLst>
    <p:sldId xmlns:r="http://schemas.openxmlformats.org/officeDocument/2006/relationships" id="256" r:id="R552cd2648cc8462d"/>
    <p:sldId xmlns:r="http://schemas.openxmlformats.org/officeDocument/2006/relationships" id="257" r:id="Re938a053223948de"/>
    <p:sldId xmlns:r="http://schemas.openxmlformats.org/officeDocument/2006/relationships" id="258" r:id="R2fc2565793634821"/>
    <p:sldId xmlns:r="http://schemas.openxmlformats.org/officeDocument/2006/relationships" id="259" r:id="R3470c46bc74e4d4a"/>
    <p:sldId xmlns:r="http://schemas.openxmlformats.org/officeDocument/2006/relationships" id="260" r:id="R5f397d2297b14b42"/>
    <p:sldId xmlns:r="http://schemas.openxmlformats.org/officeDocument/2006/relationships" id="261" r:id="R4188cb53e8c84d08"/>
    <p:sldId xmlns:r="http://schemas.openxmlformats.org/officeDocument/2006/relationships" id="262" r:id="Ra7ab59a6f50c40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38e787f904363" /><Relationship Type="http://schemas.openxmlformats.org/officeDocument/2006/relationships/slide" Target="/ppt/slides/slide1.xml" Id="R552cd2648cc8462d" /><Relationship Type="http://schemas.openxmlformats.org/officeDocument/2006/relationships/slide" Target="/ppt/slides/slide2.xml" Id="Re938a053223948de" /><Relationship Type="http://schemas.openxmlformats.org/officeDocument/2006/relationships/slide" Target="/ppt/slides/slide3.xml" Id="R2fc2565793634821" /><Relationship Type="http://schemas.openxmlformats.org/officeDocument/2006/relationships/slide" Target="/ppt/slides/slide4.xml" Id="R3470c46bc74e4d4a" /><Relationship Type="http://schemas.openxmlformats.org/officeDocument/2006/relationships/slide" Target="/ppt/slides/slide5.xml" Id="R5f397d2297b14b42" /><Relationship Type="http://schemas.openxmlformats.org/officeDocument/2006/relationships/slide" Target="/ppt/slides/slide6.xml" Id="R4188cb53e8c84d08" /><Relationship Type="http://schemas.openxmlformats.org/officeDocument/2006/relationships/slide" Target="/ppt/slides/slide7.xml" Id="Ra7ab59a6f50c40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c410323c894b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795e5bd484444" /><Relationship Type="http://schemas.openxmlformats.org/officeDocument/2006/relationships/theme" Target="/ppt/slideMasters/theme/theme1.xml" Id="R5ed2ce1950e146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d795e5bd4844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e8469bd684b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ae1507dad44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6192e00aa42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8845041ed4c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17c9b475245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3d8837da549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7ec40b5904e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DINA HOLDING AS ble etablert [år] og holder til i Løken.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16 611 895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17 186 674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ALBERT FJELD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Tuftenveien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1960 Løken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888 921 672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DINA HOLDING AS</a:t>
            </a:r>
          </a:p>
        </p:txBody>
      </p:sp>
    </p:spTree>
  </p:cSld>
  <p:clrMapOvr>
    <a:masterClrMapping xmlns:a="http://schemas.openxmlformats.org/drawingml/2006/main"/>
  </p:clrMapOvr>
</p:sld>
</file>