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d760381e5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1fdc946104030"/>
  </p:sldMasterIdLst>
  <p:sldIdLst>
    <p:sldId xmlns:r="http://schemas.openxmlformats.org/officeDocument/2006/relationships" id="256" r:id="R9540749ec4d74f4d"/>
    <p:sldId xmlns:r="http://schemas.openxmlformats.org/officeDocument/2006/relationships" id="257" r:id="Ra57ea476a60b4665"/>
    <p:sldId xmlns:r="http://schemas.openxmlformats.org/officeDocument/2006/relationships" id="258" r:id="R60bf05ea13ba4813"/>
    <p:sldId xmlns:r="http://schemas.openxmlformats.org/officeDocument/2006/relationships" id="259" r:id="Rc4369595bf77427e"/>
    <p:sldId xmlns:r="http://schemas.openxmlformats.org/officeDocument/2006/relationships" id="260" r:id="R37569c2cc61a48cd"/>
    <p:sldId xmlns:r="http://schemas.openxmlformats.org/officeDocument/2006/relationships" id="261" r:id="Rcc1679b47a2e419b"/>
    <p:sldId xmlns:r="http://schemas.openxmlformats.org/officeDocument/2006/relationships" id="262" r:id="R8c322be4aabe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1fdc946104030" /><Relationship Type="http://schemas.openxmlformats.org/officeDocument/2006/relationships/slide" Target="/ppt/slides/slide1.xml" Id="R9540749ec4d74f4d" /><Relationship Type="http://schemas.openxmlformats.org/officeDocument/2006/relationships/slide" Target="/ppt/slides/slide2.xml" Id="Ra57ea476a60b4665" /><Relationship Type="http://schemas.openxmlformats.org/officeDocument/2006/relationships/slide" Target="/ppt/slides/slide3.xml" Id="R60bf05ea13ba4813" /><Relationship Type="http://schemas.openxmlformats.org/officeDocument/2006/relationships/slide" Target="/ppt/slides/slide4.xml" Id="Rc4369595bf77427e" /><Relationship Type="http://schemas.openxmlformats.org/officeDocument/2006/relationships/slide" Target="/ppt/slides/slide5.xml" Id="R37569c2cc61a48cd" /><Relationship Type="http://schemas.openxmlformats.org/officeDocument/2006/relationships/slide" Target="/ppt/slides/slide6.xml" Id="Rcc1679b47a2e419b" /><Relationship Type="http://schemas.openxmlformats.org/officeDocument/2006/relationships/slide" Target="/ppt/slides/slide7.xml" Id="R8c322be4aabe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c559e7e20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39cc32ca4aa7" /><Relationship Type="http://schemas.openxmlformats.org/officeDocument/2006/relationships/theme" Target="/ppt/slideMasters/theme/theme1.xml" Id="Ree4e96843a5f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c39cc32ca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877cba6b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6fe5019b6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f7fd7e525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de81c291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d4abff72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959906afc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3131cc2e7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84 253 298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HELEN HØYE BEKKEN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BEKKEN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888 957 782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