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fdd8e883f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18c0610974d4b"/>
  </p:sldMasterIdLst>
  <p:sldIdLst>
    <p:sldId xmlns:r="http://schemas.openxmlformats.org/officeDocument/2006/relationships" id="256" r:id="Rec8ff5791ae642d9"/>
    <p:sldId xmlns:r="http://schemas.openxmlformats.org/officeDocument/2006/relationships" id="257" r:id="Ree672147ed3b4d7f"/>
    <p:sldId xmlns:r="http://schemas.openxmlformats.org/officeDocument/2006/relationships" id="258" r:id="R00f30386b49c43c5"/>
    <p:sldId xmlns:r="http://schemas.openxmlformats.org/officeDocument/2006/relationships" id="259" r:id="Re22987f23c0646d7"/>
    <p:sldId xmlns:r="http://schemas.openxmlformats.org/officeDocument/2006/relationships" id="260" r:id="Rd118cb57875f48f6"/>
    <p:sldId xmlns:r="http://schemas.openxmlformats.org/officeDocument/2006/relationships" id="261" r:id="R744665ce81d94a0d"/>
    <p:sldId xmlns:r="http://schemas.openxmlformats.org/officeDocument/2006/relationships" id="262" r:id="R3a672c40741c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18c0610974d4b" /><Relationship Type="http://schemas.openxmlformats.org/officeDocument/2006/relationships/slide" Target="/ppt/slides/slide1.xml" Id="Rec8ff5791ae642d9" /><Relationship Type="http://schemas.openxmlformats.org/officeDocument/2006/relationships/slide" Target="/ppt/slides/slide2.xml" Id="Ree672147ed3b4d7f" /><Relationship Type="http://schemas.openxmlformats.org/officeDocument/2006/relationships/slide" Target="/ppt/slides/slide3.xml" Id="R00f30386b49c43c5" /><Relationship Type="http://schemas.openxmlformats.org/officeDocument/2006/relationships/slide" Target="/ppt/slides/slide4.xml" Id="Re22987f23c0646d7" /><Relationship Type="http://schemas.openxmlformats.org/officeDocument/2006/relationships/slide" Target="/ppt/slides/slide5.xml" Id="Rd118cb57875f48f6" /><Relationship Type="http://schemas.openxmlformats.org/officeDocument/2006/relationships/slide" Target="/ppt/slides/slide6.xml" Id="R744665ce81d94a0d" /><Relationship Type="http://schemas.openxmlformats.org/officeDocument/2006/relationships/slide" Target="/ppt/slides/slide7.xml" Id="R3a672c40741c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de1bcd245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53376618940a8" /><Relationship Type="http://schemas.openxmlformats.org/officeDocument/2006/relationships/theme" Target="/ppt/slideMasters/theme/theme1.xml" Id="Rc0967c3d20bb4e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533766189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ee24950f1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a63f92cc5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6804cd60f4c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8d61c1b9d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93fafa6a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5871d7d7e49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0534de878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54 427 525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64 587 093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BRYNSRUD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