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426e5f147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4e3b2734c44e1"/>
  </p:sldMasterIdLst>
  <p:sldIdLst>
    <p:sldId xmlns:r="http://schemas.openxmlformats.org/officeDocument/2006/relationships" id="256" r:id="Re75e273a6a0e4a0d"/>
    <p:sldId xmlns:r="http://schemas.openxmlformats.org/officeDocument/2006/relationships" id="257" r:id="Rd69c3722971b4b58"/>
    <p:sldId xmlns:r="http://schemas.openxmlformats.org/officeDocument/2006/relationships" id="258" r:id="R406b9746fa464855"/>
    <p:sldId xmlns:r="http://schemas.openxmlformats.org/officeDocument/2006/relationships" id="259" r:id="R28221cd2b4ba46c8"/>
    <p:sldId xmlns:r="http://schemas.openxmlformats.org/officeDocument/2006/relationships" id="260" r:id="R11bf720b93474030"/>
    <p:sldId xmlns:r="http://schemas.openxmlformats.org/officeDocument/2006/relationships" id="261" r:id="R3e7ebc579e2c4644"/>
    <p:sldId xmlns:r="http://schemas.openxmlformats.org/officeDocument/2006/relationships" id="262" r:id="Rf4be329dc5a8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4e3b2734c44e1" /><Relationship Type="http://schemas.openxmlformats.org/officeDocument/2006/relationships/slide" Target="/ppt/slides/slide1.xml" Id="Re75e273a6a0e4a0d" /><Relationship Type="http://schemas.openxmlformats.org/officeDocument/2006/relationships/slide" Target="/ppt/slides/slide2.xml" Id="Rd69c3722971b4b58" /><Relationship Type="http://schemas.openxmlformats.org/officeDocument/2006/relationships/slide" Target="/ppt/slides/slide3.xml" Id="R406b9746fa464855" /><Relationship Type="http://schemas.openxmlformats.org/officeDocument/2006/relationships/slide" Target="/ppt/slides/slide4.xml" Id="R28221cd2b4ba46c8" /><Relationship Type="http://schemas.openxmlformats.org/officeDocument/2006/relationships/slide" Target="/ppt/slides/slide5.xml" Id="R11bf720b93474030" /><Relationship Type="http://schemas.openxmlformats.org/officeDocument/2006/relationships/slide" Target="/ppt/slides/slide6.xml" Id="R3e7ebc579e2c4644" /><Relationship Type="http://schemas.openxmlformats.org/officeDocument/2006/relationships/slide" Target="/ppt/slides/slide7.xml" Id="Rf4be329dc5a8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ee8f97c2a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efcc70e6c4708" /><Relationship Type="http://schemas.openxmlformats.org/officeDocument/2006/relationships/theme" Target="/ppt/slideMasters/theme/theme1.xml" Id="R9a7063ba5172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efcc70e6c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7674ec25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16df24e71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8e2763fc9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7114ea243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da0452abd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85e736614c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1da7ac31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