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67d3691e7b740f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c95e4c39d3d4dc1"/>
  </p:sldMasterIdLst>
  <p:sldIdLst>
    <p:sldId xmlns:r="http://schemas.openxmlformats.org/officeDocument/2006/relationships" id="256" r:id="Ra76726b7ded641ed"/>
    <p:sldId xmlns:r="http://schemas.openxmlformats.org/officeDocument/2006/relationships" id="257" r:id="Rd59bf8f5fe2e4c92"/>
    <p:sldId xmlns:r="http://schemas.openxmlformats.org/officeDocument/2006/relationships" id="258" r:id="R36751dc1f2ef46ae"/>
    <p:sldId xmlns:r="http://schemas.openxmlformats.org/officeDocument/2006/relationships" id="259" r:id="R190bb484f4b94fa7"/>
    <p:sldId xmlns:r="http://schemas.openxmlformats.org/officeDocument/2006/relationships" id="260" r:id="Re7151281c03749da"/>
    <p:sldId xmlns:r="http://schemas.openxmlformats.org/officeDocument/2006/relationships" id="261" r:id="R00ea854ccf034d0b"/>
    <p:sldId xmlns:r="http://schemas.openxmlformats.org/officeDocument/2006/relationships" id="262" r:id="Rad47ebdd19264e7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95e4c39d3d4dc1" /><Relationship Type="http://schemas.openxmlformats.org/officeDocument/2006/relationships/slide" Target="/ppt/slides/slide1.xml" Id="Ra76726b7ded641ed" /><Relationship Type="http://schemas.openxmlformats.org/officeDocument/2006/relationships/slide" Target="/ppt/slides/slide2.xml" Id="Rd59bf8f5fe2e4c92" /><Relationship Type="http://schemas.openxmlformats.org/officeDocument/2006/relationships/slide" Target="/ppt/slides/slide3.xml" Id="R36751dc1f2ef46ae" /><Relationship Type="http://schemas.openxmlformats.org/officeDocument/2006/relationships/slide" Target="/ppt/slides/slide4.xml" Id="R190bb484f4b94fa7" /><Relationship Type="http://schemas.openxmlformats.org/officeDocument/2006/relationships/slide" Target="/ppt/slides/slide5.xml" Id="Re7151281c03749da" /><Relationship Type="http://schemas.openxmlformats.org/officeDocument/2006/relationships/slide" Target="/ppt/slides/slide6.xml" Id="R00ea854ccf034d0b" /><Relationship Type="http://schemas.openxmlformats.org/officeDocument/2006/relationships/slide" Target="/ppt/slides/slide7.xml" Id="Rad47ebdd19264e7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cb176ff1134d8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6b8232c261460f" /><Relationship Type="http://schemas.openxmlformats.org/officeDocument/2006/relationships/theme" Target="/ppt/slideMasters/theme/theme1.xml" Id="R093b7fddce454e1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66b8232c261460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22f06f1249407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d37b72f9c4450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5aa7718a364c1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2805fab75647e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8c5c679ae14d7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7f8261105148e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bf062b19ee4dd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VOLD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VOLD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VOLD REGNSKAP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VOLD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VOLD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VOLD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20 252 189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2 245 972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1 873 523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8 322 568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11 963 013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VOLD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STIG VOLD  –  65,0 %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AUD KARI GJERDEVIK VOLD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VOLD REGNSKAP AS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VOLD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Snekkerveien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4321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68 48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post@voldregnskap.no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voldregnskap.no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888 978 062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VOLD REGNSKAP AS</a:t>
            </a:r>
          </a:p>
        </p:txBody>
      </p:sp>
    </p:spTree>
  </p:cSld>
  <p:clrMapOvr>
    <a:masterClrMapping xmlns:a="http://schemas.openxmlformats.org/drawingml/2006/main"/>
  </p:clrMapOvr>
</p:sld>
</file>