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7d5dc1318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ce253cfce4246"/>
  </p:sldMasterIdLst>
  <p:sldIdLst>
    <p:sldId xmlns:r="http://schemas.openxmlformats.org/officeDocument/2006/relationships" id="256" r:id="R16bc14193d844fae"/>
    <p:sldId xmlns:r="http://schemas.openxmlformats.org/officeDocument/2006/relationships" id="257" r:id="R338e2bd3fdd74b85"/>
    <p:sldId xmlns:r="http://schemas.openxmlformats.org/officeDocument/2006/relationships" id="258" r:id="R703b098908144106"/>
    <p:sldId xmlns:r="http://schemas.openxmlformats.org/officeDocument/2006/relationships" id="259" r:id="R6d3d21c11ef6413a"/>
    <p:sldId xmlns:r="http://schemas.openxmlformats.org/officeDocument/2006/relationships" id="260" r:id="R01c58e831fa94ae1"/>
    <p:sldId xmlns:r="http://schemas.openxmlformats.org/officeDocument/2006/relationships" id="261" r:id="R72ff1357a6b043ee"/>
    <p:sldId xmlns:r="http://schemas.openxmlformats.org/officeDocument/2006/relationships" id="262" r:id="R1508837d109c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ce253cfce4246" /><Relationship Type="http://schemas.openxmlformats.org/officeDocument/2006/relationships/slide" Target="/ppt/slides/slide1.xml" Id="R16bc14193d844fae" /><Relationship Type="http://schemas.openxmlformats.org/officeDocument/2006/relationships/slide" Target="/ppt/slides/slide2.xml" Id="R338e2bd3fdd74b85" /><Relationship Type="http://schemas.openxmlformats.org/officeDocument/2006/relationships/slide" Target="/ppt/slides/slide3.xml" Id="R703b098908144106" /><Relationship Type="http://schemas.openxmlformats.org/officeDocument/2006/relationships/slide" Target="/ppt/slides/slide4.xml" Id="R6d3d21c11ef6413a" /><Relationship Type="http://schemas.openxmlformats.org/officeDocument/2006/relationships/slide" Target="/ppt/slides/slide5.xml" Id="R01c58e831fa94ae1" /><Relationship Type="http://schemas.openxmlformats.org/officeDocument/2006/relationships/slide" Target="/ppt/slides/slide6.xml" Id="R72ff1357a6b043ee" /><Relationship Type="http://schemas.openxmlformats.org/officeDocument/2006/relationships/slide" Target="/ppt/slides/slide7.xml" Id="R1508837d109c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5f5dc171c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d31ad06a04397" /><Relationship Type="http://schemas.openxmlformats.org/officeDocument/2006/relationships/theme" Target="/ppt/slideMasters/theme/theme1.xml" Id="Rc434f35a3a72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d31ad06a0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1bd655b8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d45465d5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067918f1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ebbba3a3f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7e0f2bfd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187c42dec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5f82b590f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CONTANCIA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CONTANCIA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18 266 125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Liavei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jg.sagberg@c2i.net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889 022 892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