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03feefe7624f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883d04a55641ec"/>
  </p:sldMasterIdLst>
  <p:sldIdLst>
    <p:sldId xmlns:r="http://schemas.openxmlformats.org/officeDocument/2006/relationships" id="256" r:id="Reb5848c0be61405f"/>
    <p:sldId xmlns:r="http://schemas.openxmlformats.org/officeDocument/2006/relationships" id="257" r:id="Rd83994d042884e36"/>
    <p:sldId xmlns:r="http://schemas.openxmlformats.org/officeDocument/2006/relationships" id="258" r:id="Reac06f09b4254479"/>
    <p:sldId xmlns:r="http://schemas.openxmlformats.org/officeDocument/2006/relationships" id="259" r:id="Rc212671ffd77445f"/>
    <p:sldId xmlns:r="http://schemas.openxmlformats.org/officeDocument/2006/relationships" id="260" r:id="R36ff04ca450240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83d04a55641ec" /><Relationship Type="http://schemas.openxmlformats.org/officeDocument/2006/relationships/slide" Target="/ppt/slides/slide1.xml" Id="Reb5848c0be61405f" /><Relationship Type="http://schemas.openxmlformats.org/officeDocument/2006/relationships/slide" Target="/ppt/slides/slide2.xml" Id="Rd83994d042884e36" /><Relationship Type="http://schemas.openxmlformats.org/officeDocument/2006/relationships/slide" Target="/ppt/slides/slide3.xml" Id="Reac06f09b4254479" /><Relationship Type="http://schemas.openxmlformats.org/officeDocument/2006/relationships/slide" Target="/ppt/slides/slide4.xml" Id="Rc212671ffd77445f" /><Relationship Type="http://schemas.openxmlformats.org/officeDocument/2006/relationships/slide" Target="/ppt/slides/slide5.xml" Id="R36ff04ca450240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d9b88886240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d413caccd4807" /><Relationship Type="http://schemas.openxmlformats.org/officeDocument/2006/relationships/theme" Target="/ppt/slideMasters/theme/theme1.xml" Id="R80c808053a7446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cd413caccd48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314e7883140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97c2d64734b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6d4a96f8a4c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8b6e596844b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0a9e9ef5646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 NORGE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NORGE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 NORGE PENSJONSKASSE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NORGE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NORGE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NORGE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magne.arild.tronstad@storebrand.no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889 028 092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NORGE PENSJONSKASSE</a:t>
            </a:r>
          </a:p>
        </p:txBody>
      </p:sp>
    </p:spTree>
  </p:cSld>
  <p:clrMapOvr>
    <a:masterClrMapping xmlns:a="http://schemas.openxmlformats.org/drawingml/2006/main"/>
  </p:clrMapOvr>
</p:sld>
</file>