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235e3385264d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020b63d1814c9f"/>
  </p:sldMasterIdLst>
  <p:sldIdLst>
    <p:sldId xmlns:r="http://schemas.openxmlformats.org/officeDocument/2006/relationships" id="256" r:id="Rfa42d934c14b4cba"/>
    <p:sldId xmlns:r="http://schemas.openxmlformats.org/officeDocument/2006/relationships" id="257" r:id="R3a5bee88eda44016"/>
    <p:sldId xmlns:r="http://schemas.openxmlformats.org/officeDocument/2006/relationships" id="258" r:id="R0f8a35ede61b4bd4"/>
    <p:sldId xmlns:r="http://schemas.openxmlformats.org/officeDocument/2006/relationships" id="259" r:id="R1da36445230b4b35"/>
    <p:sldId xmlns:r="http://schemas.openxmlformats.org/officeDocument/2006/relationships" id="260" r:id="R63f71826c6634b3c"/>
    <p:sldId xmlns:r="http://schemas.openxmlformats.org/officeDocument/2006/relationships" id="261" r:id="Rd81202a9f19b4d56"/>
    <p:sldId xmlns:r="http://schemas.openxmlformats.org/officeDocument/2006/relationships" id="262" r:id="R1036c90ee28343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20b63d1814c9f" /><Relationship Type="http://schemas.openxmlformats.org/officeDocument/2006/relationships/slide" Target="/ppt/slides/slide1.xml" Id="Rfa42d934c14b4cba" /><Relationship Type="http://schemas.openxmlformats.org/officeDocument/2006/relationships/slide" Target="/ppt/slides/slide2.xml" Id="R3a5bee88eda44016" /><Relationship Type="http://schemas.openxmlformats.org/officeDocument/2006/relationships/slide" Target="/ppt/slides/slide3.xml" Id="R0f8a35ede61b4bd4" /><Relationship Type="http://schemas.openxmlformats.org/officeDocument/2006/relationships/slide" Target="/ppt/slides/slide4.xml" Id="R1da36445230b4b35" /><Relationship Type="http://schemas.openxmlformats.org/officeDocument/2006/relationships/slide" Target="/ppt/slides/slide5.xml" Id="R63f71826c6634b3c" /><Relationship Type="http://schemas.openxmlformats.org/officeDocument/2006/relationships/slide" Target="/ppt/slides/slide6.xml" Id="Rd81202a9f19b4d56" /><Relationship Type="http://schemas.openxmlformats.org/officeDocument/2006/relationships/slide" Target="/ppt/slides/slide7.xml" Id="R1036c90ee28343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e3211e6c7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7e63e1795471f" /><Relationship Type="http://schemas.openxmlformats.org/officeDocument/2006/relationships/theme" Target="/ppt/slideMasters/theme/theme1.xml" Id="Rad284479a81f4c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77e63e1795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e8551c93545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7b1ccd3bf40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a67091b7c4a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b8ffd6b414a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199e2a75242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3e2c9941b4b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1ddebc86549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RØDNINGEN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RØDNINGEN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RØDNINGEN AS ble etablert [år] og holder til i Nesbyen.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RØDNINGEN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RØDNINGEN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RØDNINGEN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7 393 908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7 401 278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RØDNINGEN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RØDNINGEN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RØDNINGEN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RØDNINGEN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RØDNINGEN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RØDNINGEN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Rukkedalsvegen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3540 Nesbyen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17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889 032 162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RØDNINGEN AS</a:t>
            </a:r>
          </a:p>
        </p:txBody>
      </p:sp>
    </p:spTree>
  </p:cSld>
  <p:clrMapOvr>
    <a:masterClrMapping xmlns:a="http://schemas.openxmlformats.org/drawingml/2006/main"/>
  </p:clrMapOvr>
</p:sld>
</file>