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4a06a741641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c3b85c100f45c5"/>
  </p:sldMasterIdLst>
  <p:sldIdLst>
    <p:sldId xmlns:r="http://schemas.openxmlformats.org/officeDocument/2006/relationships" id="256" r:id="Rf60e41ce189c4058"/>
    <p:sldId xmlns:r="http://schemas.openxmlformats.org/officeDocument/2006/relationships" id="257" r:id="R8d03dfcdb7ee4cb3"/>
    <p:sldId xmlns:r="http://schemas.openxmlformats.org/officeDocument/2006/relationships" id="258" r:id="R76dcbba117cb4f1d"/>
    <p:sldId xmlns:r="http://schemas.openxmlformats.org/officeDocument/2006/relationships" id="259" r:id="R25ac94cf462e411f"/>
    <p:sldId xmlns:r="http://schemas.openxmlformats.org/officeDocument/2006/relationships" id="260" r:id="R6129ea4662f54bfd"/>
    <p:sldId xmlns:r="http://schemas.openxmlformats.org/officeDocument/2006/relationships" id="261" r:id="R093a9792d2b14ec5"/>
    <p:sldId xmlns:r="http://schemas.openxmlformats.org/officeDocument/2006/relationships" id="262" r:id="R289ecb99d85846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3b85c100f45c5" /><Relationship Type="http://schemas.openxmlformats.org/officeDocument/2006/relationships/slide" Target="/ppt/slides/slide1.xml" Id="Rf60e41ce189c4058" /><Relationship Type="http://schemas.openxmlformats.org/officeDocument/2006/relationships/slide" Target="/ppt/slides/slide2.xml" Id="R8d03dfcdb7ee4cb3" /><Relationship Type="http://schemas.openxmlformats.org/officeDocument/2006/relationships/slide" Target="/ppt/slides/slide3.xml" Id="R76dcbba117cb4f1d" /><Relationship Type="http://schemas.openxmlformats.org/officeDocument/2006/relationships/slide" Target="/ppt/slides/slide4.xml" Id="R25ac94cf462e411f" /><Relationship Type="http://schemas.openxmlformats.org/officeDocument/2006/relationships/slide" Target="/ppt/slides/slide5.xml" Id="R6129ea4662f54bfd" /><Relationship Type="http://schemas.openxmlformats.org/officeDocument/2006/relationships/slide" Target="/ppt/slides/slide6.xml" Id="R093a9792d2b14ec5" /><Relationship Type="http://schemas.openxmlformats.org/officeDocument/2006/relationships/slide" Target="/ppt/slides/slide7.xml" Id="R289ecb99d85846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b0fb3531442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7d1c1c0c54928" /><Relationship Type="http://schemas.openxmlformats.org/officeDocument/2006/relationships/theme" Target="/ppt/slideMasters/theme/theme1.xml" Id="Rb227e8e1a23442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97d1c1c0c549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46eeccd514c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747e33d144d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3a87cdf2840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cd8cef85549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ce723f9164e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36a28fbb346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ba1292690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HJORTESET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HJORTESET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2 143 296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122 470 460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124 699 528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HJORTESET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HJORTESET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1444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889 035 102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HJORTESET AS</a:t>
            </a:r>
          </a:p>
        </p:txBody>
      </p:sp>
    </p:spTree>
  </p:cSld>
  <p:clrMapOvr>
    <a:masterClrMapping xmlns:a="http://schemas.openxmlformats.org/drawingml/2006/main"/>
  </p:clrMapOvr>
</p:sld>
</file>