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784688cc9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63d27f5ab493d"/>
  </p:sldMasterIdLst>
  <p:sldIdLst>
    <p:sldId xmlns:r="http://schemas.openxmlformats.org/officeDocument/2006/relationships" id="256" r:id="Ra7444590d11c4c18"/>
    <p:sldId xmlns:r="http://schemas.openxmlformats.org/officeDocument/2006/relationships" id="257" r:id="R5a71884d84664669"/>
    <p:sldId xmlns:r="http://schemas.openxmlformats.org/officeDocument/2006/relationships" id="258" r:id="Ra4309858cc7c4092"/>
    <p:sldId xmlns:r="http://schemas.openxmlformats.org/officeDocument/2006/relationships" id="259" r:id="Re304067efaea4d65"/>
    <p:sldId xmlns:r="http://schemas.openxmlformats.org/officeDocument/2006/relationships" id="260" r:id="Rc61344b62c43497c"/>
    <p:sldId xmlns:r="http://schemas.openxmlformats.org/officeDocument/2006/relationships" id="261" r:id="Rd93f597e40754682"/>
    <p:sldId xmlns:r="http://schemas.openxmlformats.org/officeDocument/2006/relationships" id="262" r:id="R77a4d7e31403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63d27f5ab493d" /><Relationship Type="http://schemas.openxmlformats.org/officeDocument/2006/relationships/slide" Target="/ppt/slides/slide1.xml" Id="Ra7444590d11c4c18" /><Relationship Type="http://schemas.openxmlformats.org/officeDocument/2006/relationships/slide" Target="/ppt/slides/slide2.xml" Id="R5a71884d84664669" /><Relationship Type="http://schemas.openxmlformats.org/officeDocument/2006/relationships/slide" Target="/ppt/slides/slide3.xml" Id="Ra4309858cc7c4092" /><Relationship Type="http://schemas.openxmlformats.org/officeDocument/2006/relationships/slide" Target="/ppt/slides/slide4.xml" Id="Re304067efaea4d65" /><Relationship Type="http://schemas.openxmlformats.org/officeDocument/2006/relationships/slide" Target="/ppt/slides/slide5.xml" Id="Rc61344b62c43497c" /><Relationship Type="http://schemas.openxmlformats.org/officeDocument/2006/relationships/slide" Target="/ppt/slides/slide6.xml" Id="Rd93f597e40754682" /><Relationship Type="http://schemas.openxmlformats.org/officeDocument/2006/relationships/slide" Target="/ppt/slides/slide7.xml" Id="R77a4d7e31403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b30b21e8e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eb34b1922469d" /><Relationship Type="http://schemas.openxmlformats.org/officeDocument/2006/relationships/theme" Target="/ppt/slideMasters/theme/theme1.xml" Id="R36a689db4db6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eb34b1922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089965af0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cccedcb80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e85364d8f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969a2ff8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d8e5b03b8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57f88d78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876d97b5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BRYGGE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61 691 496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Venstøphøgda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BRYGGE INVEST AS</a:t>
            </a:r>
          </a:p>
        </p:txBody>
      </p:sp>
    </p:spTree>
  </p:cSld>
  <p:clrMapOvr>
    <a:masterClrMapping xmlns:a="http://schemas.openxmlformats.org/drawingml/2006/main"/>
  </p:clrMapOvr>
</p:sld>
</file>