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609d97a61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0ded291c248fb"/>
  </p:sldMasterIdLst>
  <p:sldIdLst>
    <p:sldId xmlns:r="http://schemas.openxmlformats.org/officeDocument/2006/relationships" id="256" r:id="R2045e4d5be1e4506"/>
    <p:sldId xmlns:r="http://schemas.openxmlformats.org/officeDocument/2006/relationships" id="257" r:id="R515543407af34d83"/>
    <p:sldId xmlns:r="http://schemas.openxmlformats.org/officeDocument/2006/relationships" id="258" r:id="Ra0bfbe699e5f4db3"/>
    <p:sldId xmlns:r="http://schemas.openxmlformats.org/officeDocument/2006/relationships" id="259" r:id="Rea693b6c9e8343e6"/>
    <p:sldId xmlns:r="http://schemas.openxmlformats.org/officeDocument/2006/relationships" id="260" r:id="R3ea1205cac5440a5"/>
    <p:sldId xmlns:r="http://schemas.openxmlformats.org/officeDocument/2006/relationships" id="261" r:id="R452c492b9cf8429f"/>
    <p:sldId xmlns:r="http://schemas.openxmlformats.org/officeDocument/2006/relationships" id="262" r:id="R4c89d4b6412b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0ded291c248fb" /><Relationship Type="http://schemas.openxmlformats.org/officeDocument/2006/relationships/slide" Target="/ppt/slides/slide1.xml" Id="R2045e4d5be1e4506" /><Relationship Type="http://schemas.openxmlformats.org/officeDocument/2006/relationships/slide" Target="/ppt/slides/slide2.xml" Id="R515543407af34d83" /><Relationship Type="http://schemas.openxmlformats.org/officeDocument/2006/relationships/slide" Target="/ppt/slides/slide3.xml" Id="Ra0bfbe699e5f4db3" /><Relationship Type="http://schemas.openxmlformats.org/officeDocument/2006/relationships/slide" Target="/ppt/slides/slide4.xml" Id="Rea693b6c9e8343e6" /><Relationship Type="http://schemas.openxmlformats.org/officeDocument/2006/relationships/slide" Target="/ppt/slides/slide5.xml" Id="R3ea1205cac5440a5" /><Relationship Type="http://schemas.openxmlformats.org/officeDocument/2006/relationships/slide" Target="/ppt/slides/slide6.xml" Id="R452c492b9cf8429f" /><Relationship Type="http://schemas.openxmlformats.org/officeDocument/2006/relationships/slide" Target="/ppt/slides/slide7.xml" Id="R4c89d4b6412b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c78a3e4f74a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0f36a5ef4ac2" /><Relationship Type="http://schemas.openxmlformats.org/officeDocument/2006/relationships/theme" Target="/ppt/slideMasters/theme/theme1.xml" Id="R1f1e01bf8022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00f36a5ef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c5a7e50b9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a43fe109a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d8a34b3d4f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3a518b942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1bf889fe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12ea5f4d74f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a99c7dd49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VIMAR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4 692 637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4 595 197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24 060 423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KRISTIAN ANDREASSEN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ANDREASSEN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ANDREASSEN MASON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Kristian Andreassen, Floraveien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96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