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68fa99c54146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9e3a8f8a3b4a00"/>
  </p:sldMasterIdLst>
  <p:sldIdLst>
    <p:sldId xmlns:r="http://schemas.openxmlformats.org/officeDocument/2006/relationships" id="256" r:id="R6ad35a94bd7f4349"/>
    <p:sldId xmlns:r="http://schemas.openxmlformats.org/officeDocument/2006/relationships" id="257" r:id="Rdd82fe19d757492f"/>
    <p:sldId xmlns:r="http://schemas.openxmlformats.org/officeDocument/2006/relationships" id="258" r:id="Rf4212a0aa6754c25"/>
    <p:sldId xmlns:r="http://schemas.openxmlformats.org/officeDocument/2006/relationships" id="259" r:id="R076446d9f5e74827"/>
    <p:sldId xmlns:r="http://schemas.openxmlformats.org/officeDocument/2006/relationships" id="260" r:id="R1a3a28abebdb4c8e"/>
    <p:sldId xmlns:r="http://schemas.openxmlformats.org/officeDocument/2006/relationships" id="261" r:id="R4cbfcfc1a8e14847"/>
    <p:sldId xmlns:r="http://schemas.openxmlformats.org/officeDocument/2006/relationships" id="262" r:id="R0e30d02106e042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9e3a8f8a3b4a00" /><Relationship Type="http://schemas.openxmlformats.org/officeDocument/2006/relationships/slide" Target="/ppt/slides/slide1.xml" Id="R6ad35a94bd7f4349" /><Relationship Type="http://schemas.openxmlformats.org/officeDocument/2006/relationships/slide" Target="/ppt/slides/slide2.xml" Id="Rdd82fe19d757492f" /><Relationship Type="http://schemas.openxmlformats.org/officeDocument/2006/relationships/slide" Target="/ppt/slides/slide3.xml" Id="Rf4212a0aa6754c25" /><Relationship Type="http://schemas.openxmlformats.org/officeDocument/2006/relationships/slide" Target="/ppt/slides/slide4.xml" Id="R076446d9f5e74827" /><Relationship Type="http://schemas.openxmlformats.org/officeDocument/2006/relationships/slide" Target="/ppt/slides/slide5.xml" Id="R1a3a28abebdb4c8e" /><Relationship Type="http://schemas.openxmlformats.org/officeDocument/2006/relationships/slide" Target="/ppt/slides/slide6.xml" Id="R4cbfcfc1a8e14847" /><Relationship Type="http://schemas.openxmlformats.org/officeDocument/2006/relationships/slide" Target="/ppt/slides/slide7.xml" Id="R0e30d02106e042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ec4239bd8241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fedce5ad74690" /><Relationship Type="http://schemas.openxmlformats.org/officeDocument/2006/relationships/theme" Target="/ppt/slideMasters/theme/theme1.xml" Id="Rd06c8fdc37a84e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1fedce5ad746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5b290de984c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e225993054e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6de59de9441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90774030e45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b9b344f584b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375a1903c45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8449034444b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WESSEL FEVANG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WESSEL FEVANG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4 091 280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3 390 249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3 123 923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31 975 313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35 534 524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BERNHARD WESSEL FEVANG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Ryums vei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lars@wesselfevang.no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889 102 152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FEVANG AS</a:t>
            </a:r>
          </a:p>
        </p:txBody>
      </p:sp>
    </p:spTree>
  </p:cSld>
  <p:clrMapOvr>
    <a:masterClrMapping xmlns:a="http://schemas.openxmlformats.org/drawingml/2006/main"/>
  </p:clrMapOvr>
</p:sld>
</file>