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17d97e4e3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342f0bc704975"/>
  </p:sldMasterIdLst>
  <p:sldIdLst>
    <p:sldId xmlns:r="http://schemas.openxmlformats.org/officeDocument/2006/relationships" id="256" r:id="R40d25037f86a4ced"/>
    <p:sldId xmlns:r="http://schemas.openxmlformats.org/officeDocument/2006/relationships" id="257" r:id="R8ef43e7bdb41433d"/>
    <p:sldId xmlns:r="http://schemas.openxmlformats.org/officeDocument/2006/relationships" id="258" r:id="R0d3841fdf15e4ea6"/>
    <p:sldId xmlns:r="http://schemas.openxmlformats.org/officeDocument/2006/relationships" id="259" r:id="Rbf644bedd6154e1a"/>
    <p:sldId xmlns:r="http://schemas.openxmlformats.org/officeDocument/2006/relationships" id="260" r:id="Re9a65e6d9478458a"/>
    <p:sldId xmlns:r="http://schemas.openxmlformats.org/officeDocument/2006/relationships" id="261" r:id="Rd6967676590842bc"/>
    <p:sldId xmlns:r="http://schemas.openxmlformats.org/officeDocument/2006/relationships" id="262" r:id="R45acadac1130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342f0bc704975" /><Relationship Type="http://schemas.openxmlformats.org/officeDocument/2006/relationships/slide" Target="/ppt/slides/slide1.xml" Id="R40d25037f86a4ced" /><Relationship Type="http://schemas.openxmlformats.org/officeDocument/2006/relationships/slide" Target="/ppt/slides/slide2.xml" Id="R8ef43e7bdb41433d" /><Relationship Type="http://schemas.openxmlformats.org/officeDocument/2006/relationships/slide" Target="/ppt/slides/slide3.xml" Id="R0d3841fdf15e4ea6" /><Relationship Type="http://schemas.openxmlformats.org/officeDocument/2006/relationships/slide" Target="/ppt/slides/slide4.xml" Id="Rbf644bedd6154e1a" /><Relationship Type="http://schemas.openxmlformats.org/officeDocument/2006/relationships/slide" Target="/ppt/slides/slide5.xml" Id="Re9a65e6d9478458a" /><Relationship Type="http://schemas.openxmlformats.org/officeDocument/2006/relationships/slide" Target="/ppt/slides/slide6.xml" Id="Rd6967676590842bc" /><Relationship Type="http://schemas.openxmlformats.org/officeDocument/2006/relationships/slide" Target="/ppt/slides/slide7.xml" Id="R45acadac1130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1e0146a35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d84b0f824484" /><Relationship Type="http://schemas.openxmlformats.org/officeDocument/2006/relationships/theme" Target="/ppt/slideMasters/theme/theme1.xml" Id="R87a1764cf22d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fd84b0f82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283c7f82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7874d8aca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cc1d5596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d6a95d36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5fddd25f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247a06ed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6951bdde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FLESCUS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16 463 883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MIDTHUN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30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smidth@broadpark.no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