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4b7715609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3e9b83c104495"/>
  </p:sldMasterIdLst>
  <p:sldIdLst>
    <p:sldId xmlns:r="http://schemas.openxmlformats.org/officeDocument/2006/relationships" id="256" r:id="Rf7c37070b11b424f"/>
    <p:sldId xmlns:r="http://schemas.openxmlformats.org/officeDocument/2006/relationships" id="257" r:id="Rc94400246fa64cfa"/>
    <p:sldId xmlns:r="http://schemas.openxmlformats.org/officeDocument/2006/relationships" id="258" r:id="R04d0341c409448e1"/>
    <p:sldId xmlns:r="http://schemas.openxmlformats.org/officeDocument/2006/relationships" id="259" r:id="Rbeb61542aa65480e"/>
    <p:sldId xmlns:r="http://schemas.openxmlformats.org/officeDocument/2006/relationships" id="260" r:id="R2d846d384cae4b3f"/>
    <p:sldId xmlns:r="http://schemas.openxmlformats.org/officeDocument/2006/relationships" id="261" r:id="R222ee20d3d514e52"/>
    <p:sldId xmlns:r="http://schemas.openxmlformats.org/officeDocument/2006/relationships" id="262" r:id="R3fd6ae1d760145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3e9b83c104495" /><Relationship Type="http://schemas.openxmlformats.org/officeDocument/2006/relationships/slide" Target="/ppt/slides/slide1.xml" Id="Rf7c37070b11b424f" /><Relationship Type="http://schemas.openxmlformats.org/officeDocument/2006/relationships/slide" Target="/ppt/slides/slide2.xml" Id="Rc94400246fa64cfa" /><Relationship Type="http://schemas.openxmlformats.org/officeDocument/2006/relationships/slide" Target="/ppt/slides/slide3.xml" Id="R04d0341c409448e1" /><Relationship Type="http://schemas.openxmlformats.org/officeDocument/2006/relationships/slide" Target="/ppt/slides/slide4.xml" Id="Rbeb61542aa65480e" /><Relationship Type="http://schemas.openxmlformats.org/officeDocument/2006/relationships/slide" Target="/ppt/slides/slide5.xml" Id="R2d846d384cae4b3f" /><Relationship Type="http://schemas.openxmlformats.org/officeDocument/2006/relationships/slide" Target="/ppt/slides/slide6.xml" Id="R222ee20d3d514e52" /><Relationship Type="http://schemas.openxmlformats.org/officeDocument/2006/relationships/slide" Target="/ppt/slides/slide7.xml" Id="R3fd6ae1d760145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5227a044340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8260cbf554bb0" /><Relationship Type="http://schemas.openxmlformats.org/officeDocument/2006/relationships/theme" Target="/ppt/slideMasters/theme/theme1.xml" Id="Rcd5369b69dec4e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68260cbf554b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291607ff44d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8646299b42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fb932e8fa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bd8036c4444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17a6ec58e49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2bf46762345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df87cc98444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QVIPSDALEN EFTERRETNINGER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QVIPSDALEN EFTERRETNINGER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1 150 415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29 223 794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29 302 359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EIRIKSSØNN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Hvalstadveien 46C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889 158 522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