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813f20e87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6f637a74c24f8b"/>
  </p:sldMasterIdLst>
  <p:sldIdLst>
    <p:sldId xmlns:r="http://schemas.openxmlformats.org/officeDocument/2006/relationships" id="256" r:id="R7b2aa5bc1cb34c9e"/>
    <p:sldId xmlns:r="http://schemas.openxmlformats.org/officeDocument/2006/relationships" id="257" r:id="R04dcf75559234e45"/>
    <p:sldId xmlns:r="http://schemas.openxmlformats.org/officeDocument/2006/relationships" id="258" r:id="R31b41b8d9e76460f"/>
    <p:sldId xmlns:r="http://schemas.openxmlformats.org/officeDocument/2006/relationships" id="259" r:id="R82d16935f3c6452e"/>
    <p:sldId xmlns:r="http://schemas.openxmlformats.org/officeDocument/2006/relationships" id="260" r:id="R0f01b0caa0a142c1"/>
    <p:sldId xmlns:r="http://schemas.openxmlformats.org/officeDocument/2006/relationships" id="261" r:id="Rdde85e79d7f84536"/>
    <p:sldId xmlns:r="http://schemas.openxmlformats.org/officeDocument/2006/relationships" id="262" r:id="Rc963bad40775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f637a74c24f8b" /><Relationship Type="http://schemas.openxmlformats.org/officeDocument/2006/relationships/slide" Target="/ppt/slides/slide1.xml" Id="R7b2aa5bc1cb34c9e" /><Relationship Type="http://schemas.openxmlformats.org/officeDocument/2006/relationships/slide" Target="/ppt/slides/slide2.xml" Id="R04dcf75559234e45" /><Relationship Type="http://schemas.openxmlformats.org/officeDocument/2006/relationships/slide" Target="/ppt/slides/slide3.xml" Id="R31b41b8d9e76460f" /><Relationship Type="http://schemas.openxmlformats.org/officeDocument/2006/relationships/slide" Target="/ppt/slides/slide4.xml" Id="R82d16935f3c6452e" /><Relationship Type="http://schemas.openxmlformats.org/officeDocument/2006/relationships/slide" Target="/ppt/slides/slide5.xml" Id="R0f01b0caa0a142c1" /><Relationship Type="http://schemas.openxmlformats.org/officeDocument/2006/relationships/slide" Target="/ppt/slides/slide6.xml" Id="Rdde85e79d7f84536" /><Relationship Type="http://schemas.openxmlformats.org/officeDocument/2006/relationships/slide" Target="/ppt/slides/slide7.xml" Id="Rc963bad40775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60e31b738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07be4be74761" /><Relationship Type="http://schemas.openxmlformats.org/officeDocument/2006/relationships/theme" Target="/ppt/slideMasters/theme/theme1.xml" Id="Rdec9b4ebe88d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e007be4be7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edf7be70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138ab024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3c2e34bb5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e86ff81ba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29b1e1fb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9e8ea27e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42230cc2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MYHRE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MYHRE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THORSTEIN MYHRE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GINA MYHRE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