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82b998cd6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8c8e78bd74482"/>
  </p:sldMasterIdLst>
  <p:sldIdLst>
    <p:sldId xmlns:r="http://schemas.openxmlformats.org/officeDocument/2006/relationships" id="256" r:id="R8685a71b4d0d45c6"/>
    <p:sldId xmlns:r="http://schemas.openxmlformats.org/officeDocument/2006/relationships" id="257" r:id="Rd589b70335334b53"/>
    <p:sldId xmlns:r="http://schemas.openxmlformats.org/officeDocument/2006/relationships" id="258" r:id="R815094afd9574c30"/>
    <p:sldId xmlns:r="http://schemas.openxmlformats.org/officeDocument/2006/relationships" id="259" r:id="R4e11f6a7ba614c57"/>
    <p:sldId xmlns:r="http://schemas.openxmlformats.org/officeDocument/2006/relationships" id="260" r:id="Rd83b3f93e75d41a5"/>
    <p:sldId xmlns:r="http://schemas.openxmlformats.org/officeDocument/2006/relationships" id="261" r:id="Rce54712e012f4150"/>
    <p:sldId xmlns:r="http://schemas.openxmlformats.org/officeDocument/2006/relationships" id="262" r:id="R7daa257da94d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8c8e78bd74482" /><Relationship Type="http://schemas.openxmlformats.org/officeDocument/2006/relationships/slide" Target="/ppt/slides/slide1.xml" Id="R8685a71b4d0d45c6" /><Relationship Type="http://schemas.openxmlformats.org/officeDocument/2006/relationships/slide" Target="/ppt/slides/slide2.xml" Id="Rd589b70335334b53" /><Relationship Type="http://schemas.openxmlformats.org/officeDocument/2006/relationships/slide" Target="/ppt/slides/slide3.xml" Id="R815094afd9574c30" /><Relationship Type="http://schemas.openxmlformats.org/officeDocument/2006/relationships/slide" Target="/ppt/slides/slide4.xml" Id="R4e11f6a7ba614c57" /><Relationship Type="http://schemas.openxmlformats.org/officeDocument/2006/relationships/slide" Target="/ppt/slides/slide5.xml" Id="Rd83b3f93e75d41a5" /><Relationship Type="http://schemas.openxmlformats.org/officeDocument/2006/relationships/slide" Target="/ppt/slides/slide6.xml" Id="Rce54712e012f4150" /><Relationship Type="http://schemas.openxmlformats.org/officeDocument/2006/relationships/slide" Target="/ppt/slides/slide7.xml" Id="R7daa257da94d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66ab66c43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1c4633344237" /><Relationship Type="http://schemas.openxmlformats.org/officeDocument/2006/relationships/theme" Target="/ppt/slideMasters/theme/theme1.xml" Id="R2933e68c2e8f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81c463334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68aaa8477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44020ebe0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6d04cd81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0c68e3dc7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68b7e300f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29da7c8e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36596dd69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