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9f12ce646742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c6c0f6f1014885"/>
  </p:sldMasterIdLst>
  <p:sldIdLst>
    <p:sldId xmlns:r="http://schemas.openxmlformats.org/officeDocument/2006/relationships" id="256" r:id="R131882118d7343cc"/>
    <p:sldId xmlns:r="http://schemas.openxmlformats.org/officeDocument/2006/relationships" id="257" r:id="R6d3e38fe1b9d4d56"/>
    <p:sldId xmlns:r="http://schemas.openxmlformats.org/officeDocument/2006/relationships" id="258" r:id="Re362cd8ac27d46e0"/>
    <p:sldId xmlns:r="http://schemas.openxmlformats.org/officeDocument/2006/relationships" id="259" r:id="R2da6eae9280e4996"/>
    <p:sldId xmlns:r="http://schemas.openxmlformats.org/officeDocument/2006/relationships" id="260" r:id="R7b332c0fb6844eab"/>
    <p:sldId xmlns:r="http://schemas.openxmlformats.org/officeDocument/2006/relationships" id="261" r:id="Rf001adb1d4294c53"/>
    <p:sldId xmlns:r="http://schemas.openxmlformats.org/officeDocument/2006/relationships" id="262" r:id="R9419a28919f94c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6c0f6f1014885" /><Relationship Type="http://schemas.openxmlformats.org/officeDocument/2006/relationships/slide" Target="/ppt/slides/slide1.xml" Id="R131882118d7343cc" /><Relationship Type="http://schemas.openxmlformats.org/officeDocument/2006/relationships/slide" Target="/ppt/slides/slide2.xml" Id="R6d3e38fe1b9d4d56" /><Relationship Type="http://schemas.openxmlformats.org/officeDocument/2006/relationships/slide" Target="/ppt/slides/slide3.xml" Id="Re362cd8ac27d46e0" /><Relationship Type="http://schemas.openxmlformats.org/officeDocument/2006/relationships/slide" Target="/ppt/slides/slide4.xml" Id="R2da6eae9280e4996" /><Relationship Type="http://schemas.openxmlformats.org/officeDocument/2006/relationships/slide" Target="/ppt/slides/slide5.xml" Id="R7b332c0fb6844eab" /><Relationship Type="http://schemas.openxmlformats.org/officeDocument/2006/relationships/slide" Target="/ppt/slides/slide6.xml" Id="Rf001adb1d4294c53" /><Relationship Type="http://schemas.openxmlformats.org/officeDocument/2006/relationships/slide" Target="/ppt/slides/slide7.xml" Id="R9419a28919f94c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b52e847ec49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59f086f2b4f8e" /><Relationship Type="http://schemas.openxmlformats.org/officeDocument/2006/relationships/theme" Target="/ppt/slideMasters/theme/theme1.xml" Id="R5c935cde79ce46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359f086f2b4f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6994394594d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60e10e58742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b480e872d4b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58d8caabb49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221085c2e4b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e149ed7d94c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db490a65343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RÅEL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21 676 657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8 085 259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5 234 319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34 561 338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150 354 794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NATLAND BJØRN ARVE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NATLAND KRISTOFFER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NATLAND SILJE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NATLAND BJØRN ARVE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889 173 882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