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46195c9c2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e89c5d9e1e4963"/>
  </p:sldMasterIdLst>
  <p:sldIdLst>
    <p:sldId xmlns:r="http://schemas.openxmlformats.org/officeDocument/2006/relationships" id="256" r:id="R7e1a4c7fb43343dd"/>
    <p:sldId xmlns:r="http://schemas.openxmlformats.org/officeDocument/2006/relationships" id="257" r:id="R1bab5489c5264c8b"/>
    <p:sldId xmlns:r="http://schemas.openxmlformats.org/officeDocument/2006/relationships" id="258" r:id="Rb7fe00d7a6014849"/>
    <p:sldId xmlns:r="http://schemas.openxmlformats.org/officeDocument/2006/relationships" id="259" r:id="R57e6b83741014976"/>
    <p:sldId xmlns:r="http://schemas.openxmlformats.org/officeDocument/2006/relationships" id="260" r:id="R3968bb590c044b42"/>
    <p:sldId xmlns:r="http://schemas.openxmlformats.org/officeDocument/2006/relationships" id="261" r:id="R5354a7ed4e754951"/>
    <p:sldId xmlns:r="http://schemas.openxmlformats.org/officeDocument/2006/relationships" id="262" r:id="Rff419b532b51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89c5d9e1e4963" /><Relationship Type="http://schemas.openxmlformats.org/officeDocument/2006/relationships/slide" Target="/ppt/slides/slide1.xml" Id="R7e1a4c7fb43343dd" /><Relationship Type="http://schemas.openxmlformats.org/officeDocument/2006/relationships/slide" Target="/ppt/slides/slide2.xml" Id="R1bab5489c5264c8b" /><Relationship Type="http://schemas.openxmlformats.org/officeDocument/2006/relationships/slide" Target="/ppt/slides/slide3.xml" Id="Rb7fe00d7a6014849" /><Relationship Type="http://schemas.openxmlformats.org/officeDocument/2006/relationships/slide" Target="/ppt/slides/slide4.xml" Id="R57e6b83741014976" /><Relationship Type="http://schemas.openxmlformats.org/officeDocument/2006/relationships/slide" Target="/ppt/slides/slide5.xml" Id="R3968bb590c044b42" /><Relationship Type="http://schemas.openxmlformats.org/officeDocument/2006/relationships/slide" Target="/ppt/slides/slide6.xml" Id="R5354a7ed4e754951" /><Relationship Type="http://schemas.openxmlformats.org/officeDocument/2006/relationships/slide" Target="/ppt/slides/slide7.xml" Id="Rff419b532b51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1261827f19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7537a6fb438f" /><Relationship Type="http://schemas.openxmlformats.org/officeDocument/2006/relationships/theme" Target="/ppt/slideMasters/theme/theme1.xml" Id="R06acd25fe85c42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87537a6fb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b2763d23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8ec59c052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60b6f5c3840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795c8610c45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68b6eee9f4a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0fe014284b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99d7c26f1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BERG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1 203 759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6 387 252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6 409 426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Tyholtveien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bjarne@rosenborgreklame.no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889 189 312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BERG HOLDING AS</a:t>
            </a:r>
          </a:p>
        </p:txBody>
      </p:sp>
    </p:spTree>
  </p:cSld>
  <p:clrMapOvr>
    <a:masterClrMapping xmlns:a="http://schemas.openxmlformats.org/drawingml/2006/main"/>
  </p:clrMapOvr>
</p:sld>
</file>