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dd68fd75e14e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99860f1314cef"/>
  </p:sldMasterIdLst>
  <p:sldIdLst>
    <p:sldId xmlns:r="http://schemas.openxmlformats.org/officeDocument/2006/relationships" id="256" r:id="R41ab4b9f7c7a42d7"/>
    <p:sldId xmlns:r="http://schemas.openxmlformats.org/officeDocument/2006/relationships" id="257" r:id="R323d641a63504d44"/>
    <p:sldId xmlns:r="http://schemas.openxmlformats.org/officeDocument/2006/relationships" id="258" r:id="R516f24c73f924750"/>
    <p:sldId xmlns:r="http://schemas.openxmlformats.org/officeDocument/2006/relationships" id="259" r:id="R6724740d61a1403b"/>
    <p:sldId xmlns:r="http://schemas.openxmlformats.org/officeDocument/2006/relationships" id="260" r:id="Rc65c744239384ab3"/>
    <p:sldId xmlns:r="http://schemas.openxmlformats.org/officeDocument/2006/relationships" id="261" r:id="Rebd6f3b10865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99860f1314cef" /><Relationship Type="http://schemas.openxmlformats.org/officeDocument/2006/relationships/slide" Target="/ppt/slides/slide1.xml" Id="R41ab4b9f7c7a42d7" /><Relationship Type="http://schemas.openxmlformats.org/officeDocument/2006/relationships/slide" Target="/ppt/slides/slide2.xml" Id="R323d641a63504d44" /><Relationship Type="http://schemas.openxmlformats.org/officeDocument/2006/relationships/slide" Target="/ppt/slides/slide3.xml" Id="R516f24c73f924750" /><Relationship Type="http://schemas.openxmlformats.org/officeDocument/2006/relationships/slide" Target="/ppt/slides/slide4.xml" Id="R6724740d61a1403b" /><Relationship Type="http://schemas.openxmlformats.org/officeDocument/2006/relationships/slide" Target="/ppt/slides/slide5.xml" Id="Rc65c744239384ab3" /><Relationship Type="http://schemas.openxmlformats.org/officeDocument/2006/relationships/slide" Target="/ppt/slides/slide6.xml" Id="Rebd6f3b10865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7f6a58e8f42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c6289848a47af" /><Relationship Type="http://schemas.openxmlformats.org/officeDocument/2006/relationships/theme" Target="/ppt/slideMasters/theme/theme1.xml" Id="R3dfe935b88b64d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cc6289848a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b3b7cbcc141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f6aa7b1e74c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c3787011346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3366fced640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6b2d075994b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f122b2ada4c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Bakeribakken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889 194 022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SRG AS</a:t>
            </a:r>
          </a:p>
        </p:txBody>
      </p:sp>
    </p:spTree>
  </p:cSld>
  <p:clrMapOvr>
    <a:masterClrMapping xmlns:a="http://schemas.openxmlformats.org/drawingml/2006/main"/>
  </p:clrMapOvr>
</p:sld>
</file>