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8d12f1817e64ca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916bf0975c14ae7"/>
  </p:sldMasterIdLst>
  <p:sldIdLst>
    <p:sldId xmlns:r="http://schemas.openxmlformats.org/officeDocument/2006/relationships" id="256" r:id="Rec598473d4334f8a"/>
    <p:sldId xmlns:r="http://schemas.openxmlformats.org/officeDocument/2006/relationships" id="257" r:id="R5d806988dcbe4fc9"/>
    <p:sldId xmlns:r="http://schemas.openxmlformats.org/officeDocument/2006/relationships" id="258" r:id="Rf2d4bfcf678e4045"/>
    <p:sldId xmlns:r="http://schemas.openxmlformats.org/officeDocument/2006/relationships" id="259" r:id="R0c765fdb1bfc47a2"/>
    <p:sldId xmlns:r="http://schemas.openxmlformats.org/officeDocument/2006/relationships" id="260" r:id="R0df4d86c38c54ddf"/>
    <p:sldId xmlns:r="http://schemas.openxmlformats.org/officeDocument/2006/relationships" id="261" r:id="Raa5481dcbac6493e"/>
    <p:sldId xmlns:r="http://schemas.openxmlformats.org/officeDocument/2006/relationships" id="262" r:id="R45fd3f2a4af6445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916bf0975c14ae7" /><Relationship Type="http://schemas.openxmlformats.org/officeDocument/2006/relationships/slide" Target="/ppt/slides/slide1.xml" Id="Rec598473d4334f8a" /><Relationship Type="http://schemas.openxmlformats.org/officeDocument/2006/relationships/slide" Target="/ppt/slides/slide2.xml" Id="R5d806988dcbe4fc9" /><Relationship Type="http://schemas.openxmlformats.org/officeDocument/2006/relationships/slide" Target="/ppt/slides/slide3.xml" Id="Rf2d4bfcf678e4045" /><Relationship Type="http://schemas.openxmlformats.org/officeDocument/2006/relationships/slide" Target="/ppt/slides/slide4.xml" Id="R0c765fdb1bfc47a2" /><Relationship Type="http://schemas.openxmlformats.org/officeDocument/2006/relationships/slide" Target="/ppt/slides/slide5.xml" Id="R0df4d86c38c54ddf" /><Relationship Type="http://schemas.openxmlformats.org/officeDocument/2006/relationships/slide" Target="/ppt/slides/slide6.xml" Id="Raa5481dcbac6493e" /><Relationship Type="http://schemas.openxmlformats.org/officeDocument/2006/relationships/slide" Target="/ppt/slides/slide7.xml" Id="R45fd3f2a4af6445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5b5341b8e824af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fdc0d17b8a422b" /><Relationship Type="http://schemas.openxmlformats.org/officeDocument/2006/relationships/theme" Target="/ppt/slideMasters/theme/theme1.xml" Id="R1abae35e2163481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4fdc0d17b8a422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c8f6dab33b423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61036676684db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e08ac5af41487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eabc0486fa40f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f0c50458ff477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5f79c14219482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600515c88a440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SRG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SRG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SRG AS ble etablert [år] og holder til i Mo I Rana.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SRG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SRG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SRG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−11 929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5 019 888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37 529 117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42 635 967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SRG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STEIN RUNE ØIJORD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SRG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Bakeribakken 7A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8616 Mo I Rana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889 194 022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SRG AS</a:t>
            </a:r>
          </a:p>
        </p:txBody>
      </p:sp>
    </p:spTree>
  </p:cSld>
  <p:clrMapOvr>
    <a:masterClrMapping xmlns:a="http://schemas.openxmlformats.org/drawingml/2006/main"/>
  </p:clrMapOvr>
</p:sld>
</file>