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ecb2cd455e4a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47a08e0b3c470e"/>
  </p:sldMasterIdLst>
  <p:sldIdLst>
    <p:sldId xmlns:r="http://schemas.openxmlformats.org/officeDocument/2006/relationships" id="256" r:id="R2684fedada2743bd"/>
    <p:sldId xmlns:r="http://schemas.openxmlformats.org/officeDocument/2006/relationships" id="257" r:id="R17043fb174b34fae"/>
    <p:sldId xmlns:r="http://schemas.openxmlformats.org/officeDocument/2006/relationships" id="258" r:id="R92ced1a2cc4f4323"/>
    <p:sldId xmlns:r="http://schemas.openxmlformats.org/officeDocument/2006/relationships" id="259" r:id="R5348fc02399c499c"/>
    <p:sldId xmlns:r="http://schemas.openxmlformats.org/officeDocument/2006/relationships" id="260" r:id="Ra665efdf49c94713"/>
    <p:sldId xmlns:r="http://schemas.openxmlformats.org/officeDocument/2006/relationships" id="261" r:id="Rdbd4095de4ad409a"/>
    <p:sldId xmlns:r="http://schemas.openxmlformats.org/officeDocument/2006/relationships" id="262" r:id="R0b8d3ac008c443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47a08e0b3c470e" /><Relationship Type="http://schemas.openxmlformats.org/officeDocument/2006/relationships/slide" Target="/ppt/slides/slide1.xml" Id="R2684fedada2743bd" /><Relationship Type="http://schemas.openxmlformats.org/officeDocument/2006/relationships/slide" Target="/ppt/slides/slide2.xml" Id="R17043fb174b34fae" /><Relationship Type="http://schemas.openxmlformats.org/officeDocument/2006/relationships/slide" Target="/ppt/slides/slide3.xml" Id="R92ced1a2cc4f4323" /><Relationship Type="http://schemas.openxmlformats.org/officeDocument/2006/relationships/slide" Target="/ppt/slides/slide4.xml" Id="R5348fc02399c499c" /><Relationship Type="http://schemas.openxmlformats.org/officeDocument/2006/relationships/slide" Target="/ppt/slides/slide5.xml" Id="Ra665efdf49c94713" /><Relationship Type="http://schemas.openxmlformats.org/officeDocument/2006/relationships/slide" Target="/ppt/slides/slide6.xml" Id="Rdbd4095de4ad409a" /><Relationship Type="http://schemas.openxmlformats.org/officeDocument/2006/relationships/slide" Target="/ppt/slides/slide7.xml" Id="R0b8d3ac008c443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eed339697344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0aaf76434f4e50" /><Relationship Type="http://schemas.openxmlformats.org/officeDocument/2006/relationships/theme" Target="/ppt/slideMasters/theme/theme1.xml" Id="R99f6c4a304904e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0aaf76434f4e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c92b0a6b1e44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9f7b9518443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21e3cc56b74f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828fd3b24e4c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8394bac80a40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90e4803d604d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de716da8b40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ISOLDI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ISOLDI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ISOLDI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ISOLDI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ISOLDI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ISOLDI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1 376 250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−420 803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11 034 827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167 247 773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169 487 557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ISOLDI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GRETHE KRISTIN LINDSTEDT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 ÅKE MATTIAS LINDSTEDT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ISOLDI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Jacob Aalls gate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00 08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889 220 872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ISOLDI AS</a:t>
            </a:r>
          </a:p>
        </p:txBody>
      </p:sp>
    </p:spTree>
  </p:cSld>
  <p:clrMapOvr>
    <a:masterClrMapping xmlns:a="http://schemas.openxmlformats.org/drawingml/2006/main"/>
  </p:clrMapOvr>
</p:sld>
</file>