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91fbf425ff4a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f507eda5614cc8"/>
  </p:sldMasterIdLst>
  <p:sldIdLst>
    <p:sldId xmlns:r="http://schemas.openxmlformats.org/officeDocument/2006/relationships" id="256" r:id="R11d1c872517847d8"/>
    <p:sldId xmlns:r="http://schemas.openxmlformats.org/officeDocument/2006/relationships" id="257" r:id="R1b7a70dfa88c4aa9"/>
    <p:sldId xmlns:r="http://schemas.openxmlformats.org/officeDocument/2006/relationships" id="258" r:id="Rf671cd145de1435f"/>
    <p:sldId xmlns:r="http://schemas.openxmlformats.org/officeDocument/2006/relationships" id="259" r:id="R13d4df6797044dde"/>
    <p:sldId xmlns:r="http://schemas.openxmlformats.org/officeDocument/2006/relationships" id="260" r:id="R162eb98708af4553"/>
    <p:sldId xmlns:r="http://schemas.openxmlformats.org/officeDocument/2006/relationships" id="261" r:id="R186fa43fe7654389"/>
    <p:sldId xmlns:r="http://schemas.openxmlformats.org/officeDocument/2006/relationships" id="262" r:id="R8c2bd5daa26e46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f507eda5614cc8" /><Relationship Type="http://schemas.openxmlformats.org/officeDocument/2006/relationships/slide" Target="/ppt/slides/slide1.xml" Id="R11d1c872517847d8" /><Relationship Type="http://schemas.openxmlformats.org/officeDocument/2006/relationships/slide" Target="/ppt/slides/slide2.xml" Id="R1b7a70dfa88c4aa9" /><Relationship Type="http://schemas.openxmlformats.org/officeDocument/2006/relationships/slide" Target="/ppt/slides/slide3.xml" Id="Rf671cd145de1435f" /><Relationship Type="http://schemas.openxmlformats.org/officeDocument/2006/relationships/slide" Target="/ppt/slides/slide4.xml" Id="R13d4df6797044dde" /><Relationship Type="http://schemas.openxmlformats.org/officeDocument/2006/relationships/slide" Target="/ppt/slides/slide5.xml" Id="R162eb98708af4553" /><Relationship Type="http://schemas.openxmlformats.org/officeDocument/2006/relationships/slide" Target="/ppt/slides/slide6.xml" Id="R186fa43fe7654389" /><Relationship Type="http://schemas.openxmlformats.org/officeDocument/2006/relationships/slide" Target="/ppt/slides/slide7.xml" Id="R8c2bd5daa26e46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905a7002df47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e4e586b6d4c8e" /><Relationship Type="http://schemas.openxmlformats.org/officeDocument/2006/relationships/theme" Target="/ppt/slideMasters/theme/theme1.xml" Id="Rfe6a7dd75c3d40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6e4e586b6d4c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010b1579844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1b8e8c3b349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98d5bb01341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1c6de353f4d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173683a654d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2d32d345d49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e9fd6426744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GRAVER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GRAVER HOLDING AS ble etablert [år] og holder til i Leinstrand.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1 550 400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1 367 240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4 665 881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37 087 971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40 080 215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TORE SÆTHER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Søravegen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7083 Leinstrand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889 222 522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GRAVER HOLDING AS</a:t>
            </a:r>
          </a:p>
        </p:txBody>
      </p:sp>
    </p:spTree>
  </p:cSld>
  <p:clrMapOvr>
    <a:masterClrMapping xmlns:a="http://schemas.openxmlformats.org/drawingml/2006/main"/>
  </p:clrMapOvr>
</p:sld>
</file>