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36bd67b54645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b84d68a8b84130"/>
  </p:sldMasterIdLst>
  <p:sldIdLst>
    <p:sldId xmlns:r="http://schemas.openxmlformats.org/officeDocument/2006/relationships" id="256" r:id="R9088758bd6a14a6e"/>
    <p:sldId xmlns:r="http://schemas.openxmlformats.org/officeDocument/2006/relationships" id="257" r:id="Recceccb87e494aee"/>
    <p:sldId xmlns:r="http://schemas.openxmlformats.org/officeDocument/2006/relationships" id="258" r:id="R85eb32b965ef442d"/>
    <p:sldId xmlns:r="http://schemas.openxmlformats.org/officeDocument/2006/relationships" id="259" r:id="Re2750ceb2bb84bcb"/>
    <p:sldId xmlns:r="http://schemas.openxmlformats.org/officeDocument/2006/relationships" id="260" r:id="R14deb337ba014168"/>
    <p:sldId xmlns:r="http://schemas.openxmlformats.org/officeDocument/2006/relationships" id="261" r:id="R0e5b9ecb532549b1"/>
    <p:sldId xmlns:r="http://schemas.openxmlformats.org/officeDocument/2006/relationships" id="262" r:id="Rf231ca8eaf1841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b84d68a8b84130" /><Relationship Type="http://schemas.openxmlformats.org/officeDocument/2006/relationships/slide" Target="/ppt/slides/slide1.xml" Id="R9088758bd6a14a6e" /><Relationship Type="http://schemas.openxmlformats.org/officeDocument/2006/relationships/slide" Target="/ppt/slides/slide2.xml" Id="Recceccb87e494aee" /><Relationship Type="http://schemas.openxmlformats.org/officeDocument/2006/relationships/slide" Target="/ppt/slides/slide3.xml" Id="R85eb32b965ef442d" /><Relationship Type="http://schemas.openxmlformats.org/officeDocument/2006/relationships/slide" Target="/ppt/slides/slide4.xml" Id="Re2750ceb2bb84bcb" /><Relationship Type="http://schemas.openxmlformats.org/officeDocument/2006/relationships/slide" Target="/ppt/slides/slide5.xml" Id="R14deb337ba014168" /><Relationship Type="http://schemas.openxmlformats.org/officeDocument/2006/relationships/slide" Target="/ppt/slides/slide6.xml" Id="R0e5b9ecb532549b1" /><Relationship Type="http://schemas.openxmlformats.org/officeDocument/2006/relationships/slide" Target="/ppt/slides/slide7.xml" Id="Rf231ca8eaf1841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e262a5442a4c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62c19b142e41a6" /><Relationship Type="http://schemas.openxmlformats.org/officeDocument/2006/relationships/theme" Target="/ppt/slideMasters/theme/theme1.xml" Id="R7b7c0420321340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62c19b142e41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788e76748d48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38d805b3f541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cd2682a86542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d296fd39a14f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22f51b4ba949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0b9efe3f2400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2c02f028b4e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WHITE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WHITE INVEST AS ble etablert [år] og holder til i Dalsøyra.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−178 878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42 777 202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21 514 233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50 223 706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WERGELAND  –  67,0 %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WERGELAND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Fensfjordvegen 1621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5960 Dalsøyra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trygve@wergeland.com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889 229 942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WHITE INVEST AS</a:t>
            </a:r>
          </a:p>
        </p:txBody>
      </p:sp>
    </p:spTree>
  </p:cSld>
  <p:clrMapOvr>
    <a:masterClrMapping xmlns:a="http://schemas.openxmlformats.org/drawingml/2006/main"/>
  </p:clrMapOvr>
</p:sld>
</file>