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0a8c654c494a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8ff6aba69b403a"/>
  </p:sldMasterIdLst>
  <p:sldIdLst>
    <p:sldId xmlns:r="http://schemas.openxmlformats.org/officeDocument/2006/relationships" id="256" r:id="R2521f310c74648f2"/>
    <p:sldId xmlns:r="http://schemas.openxmlformats.org/officeDocument/2006/relationships" id="257" r:id="R7bbe1b8287a943b5"/>
    <p:sldId xmlns:r="http://schemas.openxmlformats.org/officeDocument/2006/relationships" id="258" r:id="R680c09963a084cf0"/>
    <p:sldId xmlns:r="http://schemas.openxmlformats.org/officeDocument/2006/relationships" id="259" r:id="R1a2002d536e74ce1"/>
    <p:sldId xmlns:r="http://schemas.openxmlformats.org/officeDocument/2006/relationships" id="260" r:id="Rb7f4193fc2ca483e"/>
    <p:sldId xmlns:r="http://schemas.openxmlformats.org/officeDocument/2006/relationships" id="261" r:id="Rf6db29a40f414f3c"/>
    <p:sldId xmlns:r="http://schemas.openxmlformats.org/officeDocument/2006/relationships" id="262" r:id="R4d47dfbe30ab44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8ff6aba69b403a" /><Relationship Type="http://schemas.openxmlformats.org/officeDocument/2006/relationships/slide" Target="/ppt/slides/slide1.xml" Id="R2521f310c74648f2" /><Relationship Type="http://schemas.openxmlformats.org/officeDocument/2006/relationships/slide" Target="/ppt/slides/slide2.xml" Id="R7bbe1b8287a943b5" /><Relationship Type="http://schemas.openxmlformats.org/officeDocument/2006/relationships/slide" Target="/ppt/slides/slide3.xml" Id="R680c09963a084cf0" /><Relationship Type="http://schemas.openxmlformats.org/officeDocument/2006/relationships/slide" Target="/ppt/slides/slide4.xml" Id="R1a2002d536e74ce1" /><Relationship Type="http://schemas.openxmlformats.org/officeDocument/2006/relationships/slide" Target="/ppt/slides/slide5.xml" Id="Rb7f4193fc2ca483e" /><Relationship Type="http://schemas.openxmlformats.org/officeDocument/2006/relationships/slide" Target="/ppt/slides/slide6.xml" Id="Rf6db29a40f414f3c" /><Relationship Type="http://schemas.openxmlformats.org/officeDocument/2006/relationships/slide" Target="/ppt/slides/slide7.xml" Id="R4d47dfbe30ab44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c77ef74cb42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1fff26a7043e3" /><Relationship Type="http://schemas.openxmlformats.org/officeDocument/2006/relationships/theme" Target="/ppt/slideMasters/theme/theme1.xml" Id="R924982d1071746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41fff26a7043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1257eb4eb49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2bfc1962348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aff57c8ed40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54cef2a2d4b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c7d41147b45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4455b9dbb4e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834c2a30a4a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44 391 168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65 241 631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Spangereidveien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4520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christian@pgas.no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889 237 252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