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af8721bdb243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c40314a0e4f7b"/>
  </p:sldMasterIdLst>
  <p:sldIdLst>
    <p:sldId xmlns:r="http://schemas.openxmlformats.org/officeDocument/2006/relationships" id="256" r:id="R3e4306947f6d43ed"/>
    <p:sldId xmlns:r="http://schemas.openxmlformats.org/officeDocument/2006/relationships" id="257" r:id="R17d56785a9814eb6"/>
    <p:sldId xmlns:r="http://schemas.openxmlformats.org/officeDocument/2006/relationships" id="258" r:id="Rf34df4e97d8d4286"/>
    <p:sldId xmlns:r="http://schemas.openxmlformats.org/officeDocument/2006/relationships" id="259" r:id="R8c3d8a1cb900433b"/>
    <p:sldId xmlns:r="http://schemas.openxmlformats.org/officeDocument/2006/relationships" id="260" r:id="R6291e76417854255"/>
    <p:sldId xmlns:r="http://schemas.openxmlformats.org/officeDocument/2006/relationships" id="261" r:id="R422797cfd13840da"/>
    <p:sldId xmlns:r="http://schemas.openxmlformats.org/officeDocument/2006/relationships" id="262" r:id="R267b0cdb850142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c40314a0e4f7b" /><Relationship Type="http://schemas.openxmlformats.org/officeDocument/2006/relationships/slide" Target="/ppt/slides/slide1.xml" Id="R3e4306947f6d43ed" /><Relationship Type="http://schemas.openxmlformats.org/officeDocument/2006/relationships/slide" Target="/ppt/slides/slide2.xml" Id="R17d56785a9814eb6" /><Relationship Type="http://schemas.openxmlformats.org/officeDocument/2006/relationships/slide" Target="/ppt/slides/slide3.xml" Id="Rf34df4e97d8d4286" /><Relationship Type="http://schemas.openxmlformats.org/officeDocument/2006/relationships/slide" Target="/ppt/slides/slide4.xml" Id="R8c3d8a1cb900433b" /><Relationship Type="http://schemas.openxmlformats.org/officeDocument/2006/relationships/slide" Target="/ppt/slides/slide5.xml" Id="R6291e76417854255" /><Relationship Type="http://schemas.openxmlformats.org/officeDocument/2006/relationships/slide" Target="/ppt/slides/slide6.xml" Id="R422797cfd13840da" /><Relationship Type="http://schemas.openxmlformats.org/officeDocument/2006/relationships/slide" Target="/ppt/slides/slide7.xml" Id="R267b0cdb850142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01220b6b9c41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7caf8f1604005" /><Relationship Type="http://schemas.openxmlformats.org/officeDocument/2006/relationships/theme" Target="/ppt/slideMasters/theme/theme1.xml" Id="R19f941951d68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7caf8f16040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72b9a238b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84013610d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981990983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e45d5f76548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11cafc94c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f173fb41349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22b80df794d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SPHERE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SPHERE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9 414 511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14 834 022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EKEBERG AANERUD  –  79,8 %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NUF  –  20,2 %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