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626949836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4dd52d2a045df"/>
  </p:sldMasterIdLst>
  <p:sldIdLst>
    <p:sldId xmlns:r="http://schemas.openxmlformats.org/officeDocument/2006/relationships" id="256" r:id="Rc999d4ed7a9848aa"/>
    <p:sldId xmlns:r="http://schemas.openxmlformats.org/officeDocument/2006/relationships" id="257" r:id="R7721a5108aa24957"/>
    <p:sldId xmlns:r="http://schemas.openxmlformats.org/officeDocument/2006/relationships" id="258" r:id="Rfe68c947f9a64fc4"/>
    <p:sldId xmlns:r="http://schemas.openxmlformats.org/officeDocument/2006/relationships" id="259" r:id="R903830ab014140d1"/>
    <p:sldId xmlns:r="http://schemas.openxmlformats.org/officeDocument/2006/relationships" id="260" r:id="Rb39ae5eb075e4f43"/>
    <p:sldId xmlns:r="http://schemas.openxmlformats.org/officeDocument/2006/relationships" id="261" r:id="Rd885ff2df67d492b"/>
    <p:sldId xmlns:r="http://schemas.openxmlformats.org/officeDocument/2006/relationships" id="262" r:id="Rc34de4f8077d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4dd52d2a045df" /><Relationship Type="http://schemas.openxmlformats.org/officeDocument/2006/relationships/slide" Target="/ppt/slides/slide1.xml" Id="Rc999d4ed7a9848aa" /><Relationship Type="http://schemas.openxmlformats.org/officeDocument/2006/relationships/slide" Target="/ppt/slides/slide2.xml" Id="R7721a5108aa24957" /><Relationship Type="http://schemas.openxmlformats.org/officeDocument/2006/relationships/slide" Target="/ppt/slides/slide3.xml" Id="Rfe68c947f9a64fc4" /><Relationship Type="http://schemas.openxmlformats.org/officeDocument/2006/relationships/slide" Target="/ppt/slides/slide4.xml" Id="R903830ab014140d1" /><Relationship Type="http://schemas.openxmlformats.org/officeDocument/2006/relationships/slide" Target="/ppt/slides/slide5.xml" Id="Rb39ae5eb075e4f43" /><Relationship Type="http://schemas.openxmlformats.org/officeDocument/2006/relationships/slide" Target="/ppt/slides/slide6.xml" Id="Rd885ff2df67d492b" /><Relationship Type="http://schemas.openxmlformats.org/officeDocument/2006/relationships/slide" Target="/ppt/slides/slide7.xml" Id="Rc34de4f8077d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0dc7174fd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f3d40198463c" /><Relationship Type="http://schemas.openxmlformats.org/officeDocument/2006/relationships/theme" Target="/ppt/slideMasters/theme/theme1.xml" Id="Rd8ffee5147cb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6f3d40198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c053467b24b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ede12583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4d96cce0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687ccb20f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90c24200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889d6ed7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4b5e46329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92 925 141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138 789 707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BRYNJULF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