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491fafc6c4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e39a8c403f44a5"/>
  </p:sldMasterIdLst>
  <p:sldIdLst>
    <p:sldId xmlns:r="http://schemas.openxmlformats.org/officeDocument/2006/relationships" id="256" r:id="R06ea0e0d288f4b55"/>
    <p:sldId xmlns:r="http://schemas.openxmlformats.org/officeDocument/2006/relationships" id="257" r:id="Rd8f4c9e08a85443f"/>
    <p:sldId xmlns:r="http://schemas.openxmlformats.org/officeDocument/2006/relationships" id="258" r:id="R93761def70e24842"/>
    <p:sldId xmlns:r="http://schemas.openxmlformats.org/officeDocument/2006/relationships" id="259" r:id="R7afecb2675e44a9d"/>
    <p:sldId xmlns:r="http://schemas.openxmlformats.org/officeDocument/2006/relationships" id="260" r:id="Rcd78959841484f73"/>
    <p:sldId xmlns:r="http://schemas.openxmlformats.org/officeDocument/2006/relationships" id="261" r:id="R3f5fca709ab5435b"/>
    <p:sldId xmlns:r="http://schemas.openxmlformats.org/officeDocument/2006/relationships" id="262" r:id="Rd1f51528d77241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39a8c403f44a5" /><Relationship Type="http://schemas.openxmlformats.org/officeDocument/2006/relationships/slide" Target="/ppt/slides/slide1.xml" Id="R06ea0e0d288f4b55" /><Relationship Type="http://schemas.openxmlformats.org/officeDocument/2006/relationships/slide" Target="/ppt/slides/slide2.xml" Id="Rd8f4c9e08a85443f" /><Relationship Type="http://schemas.openxmlformats.org/officeDocument/2006/relationships/slide" Target="/ppt/slides/slide3.xml" Id="R93761def70e24842" /><Relationship Type="http://schemas.openxmlformats.org/officeDocument/2006/relationships/slide" Target="/ppt/slides/slide4.xml" Id="R7afecb2675e44a9d" /><Relationship Type="http://schemas.openxmlformats.org/officeDocument/2006/relationships/slide" Target="/ppt/slides/slide5.xml" Id="Rcd78959841484f73" /><Relationship Type="http://schemas.openxmlformats.org/officeDocument/2006/relationships/slide" Target="/ppt/slides/slide6.xml" Id="R3f5fca709ab5435b" /><Relationship Type="http://schemas.openxmlformats.org/officeDocument/2006/relationships/slide" Target="/ppt/slides/slide7.xml" Id="Rd1f51528d77241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bceccfa7b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bbdaf94734215" /><Relationship Type="http://schemas.openxmlformats.org/officeDocument/2006/relationships/theme" Target="/ppt/slideMasters/theme/theme1.xml" Id="Rc3cd48b2aa45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bbdaf9473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bed89f46a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366a79b99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4721dd836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e7ed7c47c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86670659d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624691aa04d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f9350a6fa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17 773 466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JARL FORSBERG  –  87,5 %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ALEXANDER FORSBERG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Vikaneveien 405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38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forsberg@hfe.no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889 244 992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FORSBERG HOLDING AS</a:t>
            </a:r>
          </a:p>
        </p:txBody>
      </p:sp>
    </p:spTree>
  </p:cSld>
  <p:clrMapOvr>
    <a:masterClrMapping xmlns:a="http://schemas.openxmlformats.org/drawingml/2006/main"/>
  </p:clrMapOvr>
</p:sld>
</file>