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472055d4a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cd64d9c374a52"/>
  </p:sldMasterIdLst>
  <p:sldIdLst>
    <p:sldId xmlns:r="http://schemas.openxmlformats.org/officeDocument/2006/relationships" id="256" r:id="R0894a7ee166c4814"/>
    <p:sldId xmlns:r="http://schemas.openxmlformats.org/officeDocument/2006/relationships" id="257" r:id="Rb96c550049e74c5d"/>
    <p:sldId xmlns:r="http://schemas.openxmlformats.org/officeDocument/2006/relationships" id="258" r:id="R9c2c80bea9f64d2d"/>
    <p:sldId xmlns:r="http://schemas.openxmlformats.org/officeDocument/2006/relationships" id="259" r:id="R25428820bba04086"/>
    <p:sldId xmlns:r="http://schemas.openxmlformats.org/officeDocument/2006/relationships" id="260" r:id="R12233ef3fa364414"/>
    <p:sldId xmlns:r="http://schemas.openxmlformats.org/officeDocument/2006/relationships" id="261" r:id="R7ccf13eba79b44f1"/>
    <p:sldId xmlns:r="http://schemas.openxmlformats.org/officeDocument/2006/relationships" id="262" r:id="Rb8216420146c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cd64d9c374a52" /><Relationship Type="http://schemas.openxmlformats.org/officeDocument/2006/relationships/slide" Target="/ppt/slides/slide1.xml" Id="R0894a7ee166c4814" /><Relationship Type="http://schemas.openxmlformats.org/officeDocument/2006/relationships/slide" Target="/ppt/slides/slide2.xml" Id="Rb96c550049e74c5d" /><Relationship Type="http://schemas.openxmlformats.org/officeDocument/2006/relationships/slide" Target="/ppt/slides/slide3.xml" Id="R9c2c80bea9f64d2d" /><Relationship Type="http://schemas.openxmlformats.org/officeDocument/2006/relationships/slide" Target="/ppt/slides/slide4.xml" Id="R25428820bba04086" /><Relationship Type="http://schemas.openxmlformats.org/officeDocument/2006/relationships/slide" Target="/ppt/slides/slide5.xml" Id="R12233ef3fa364414" /><Relationship Type="http://schemas.openxmlformats.org/officeDocument/2006/relationships/slide" Target="/ppt/slides/slide6.xml" Id="R7ccf13eba79b44f1" /><Relationship Type="http://schemas.openxmlformats.org/officeDocument/2006/relationships/slide" Target="/ppt/slides/slide7.xml" Id="Rb8216420146c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267c917f448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b8d8f67646eb" /><Relationship Type="http://schemas.openxmlformats.org/officeDocument/2006/relationships/theme" Target="/ppt/slideMasters/theme/theme1.xml" Id="R10e5ab920bd3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8b8d8f676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8eab4b2e742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bddb58cef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c784663084a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8e6280e4a40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92195f76842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ff87e58d1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e34f4eb984f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HJUKSEBØ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HJUKSEBØ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3 944 667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27 443 929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29 291 468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EEK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Eek, Haslekåsvegen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889 248 572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HJUKSEBØ INVEST AS</a:t>
            </a:r>
          </a:p>
        </p:txBody>
      </p:sp>
    </p:spTree>
  </p:cSld>
  <p:clrMapOvr>
    <a:masterClrMapping xmlns:a="http://schemas.openxmlformats.org/drawingml/2006/main"/>
  </p:clrMapOvr>
</p:sld>
</file>