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ab2617a7b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4fe7ba4c04eed"/>
  </p:sldMasterIdLst>
  <p:sldIdLst>
    <p:sldId xmlns:r="http://schemas.openxmlformats.org/officeDocument/2006/relationships" id="256" r:id="R15927bff6ebc473a"/>
    <p:sldId xmlns:r="http://schemas.openxmlformats.org/officeDocument/2006/relationships" id="257" r:id="R2c93fbf463934c05"/>
    <p:sldId xmlns:r="http://schemas.openxmlformats.org/officeDocument/2006/relationships" id="258" r:id="Rbd02b16dd266494f"/>
    <p:sldId xmlns:r="http://schemas.openxmlformats.org/officeDocument/2006/relationships" id="259" r:id="Rb698e2e85f68497e"/>
    <p:sldId xmlns:r="http://schemas.openxmlformats.org/officeDocument/2006/relationships" id="260" r:id="R951f59d86984440d"/>
    <p:sldId xmlns:r="http://schemas.openxmlformats.org/officeDocument/2006/relationships" id="261" r:id="R4044eefe440e4b68"/>
    <p:sldId xmlns:r="http://schemas.openxmlformats.org/officeDocument/2006/relationships" id="262" r:id="Rc2ff1e428d83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4fe7ba4c04eed" /><Relationship Type="http://schemas.openxmlformats.org/officeDocument/2006/relationships/slide" Target="/ppt/slides/slide1.xml" Id="R15927bff6ebc473a" /><Relationship Type="http://schemas.openxmlformats.org/officeDocument/2006/relationships/slide" Target="/ppt/slides/slide2.xml" Id="R2c93fbf463934c05" /><Relationship Type="http://schemas.openxmlformats.org/officeDocument/2006/relationships/slide" Target="/ppt/slides/slide3.xml" Id="Rbd02b16dd266494f" /><Relationship Type="http://schemas.openxmlformats.org/officeDocument/2006/relationships/slide" Target="/ppt/slides/slide4.xml" Id="Rb698e2e85f68497e" /><Relationship Type="http://schemas.openxmlformats.org/officeDocument/2006/relationships/slide" Target="/ppt/slides/slide5.xml" Id="R951f59d86984440d" /><Relationship Type="http://schemas.openxmlformats.org/officeDocument/2006/relationships/slide" Target="/ppt/slides/slide6.xml" Id="R4044eefe440e4b68" /><Relationship Type="http://schemas.openxmlformats.org/officeDocument/2006/relationships/slide" Target="/ppt/slides/slide7.xml" Id="Rc2ff1e428d83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f39ac3d70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95c83f62418c" /><Relationship Type="http://schemas.openxmlformats.org/officeDocument/2006/relationships/theme" Target="/ppt/slideMasters/theme/theme1.xml" Id="R74fa71141709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b95c83f62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7157db2b5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dda99be8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21f1a4bd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baad5f867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186c0a60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5c2ceeeae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aa3c5ac1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ELSTAD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56 107 675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56 363 945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ELSTAD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MOLØKKEN ELSTAD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