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9b385a44e446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593dc4838a457d"/>
  </p:sldMasterIdLst>
  <p:sldIdLst>
    <p:sldId xmlns:r="http://schemas.openxmlformats.org/officeDocument/2006/relationships" id="256" r:id="R9e069939a3ff416b"/>
    <p:sldId xmlns:r="http://schemas.openxmlformats.org/officeDocument/2006/relationships" id="257" r:id="R5f935130514e47e9"/>
    <p:sldId xmlns:r="http://schemas.openxmlformats.org/officeDocument/2006/relationships" id="258" r:id="R026a4c73097e43c8"/>
    <p:sldId xmlns:r="http://schemas.openxmlformats.org/officeDocument/2006/relationships" id="259" r:id="R751cd9ab54bd4910"/>
    <p:sldId xmlns:r="http://schemas.openxmlformats.org/officeDocument/2006/relationships" id="260" r:id="R0436ea20a17b4dc9"/>
    <p:sldId xmlns:r="http://schemas.openxmlformats.org/officeDocument/2006/relationships" id="261" r:id="Re4115e3e98e44d87"/>
    <p:sldId xmlns:r="http://schemas.openxmlformats.org/officeDocument/2006/relationships" id="262" r:id="Rbd43306c97bd42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593dc4838a457d" /><Relationship Type="http://schemas.openxmlformats.org/officeDocument/2006/relationships/slide" Target="/ppt/slides/slide1.xml" Id="R9e069939a3ff416b" /><Relationship Type="http://schemas.openxmlformats.org/officeDocument/2006/relationships/slide" Target="/ppt/slides/slide2.xml" Id="R5f935130514e47e9" /><Relationship Type="http://schemas.openxmlformats.org/officeDocument/2006/relationships/slide" Target="/ppt/slides/slide3.xml" Id="R026a4c73097e43c8" /><Relationship Type="http://schemas.openxmlformats.org/officeDocument/2006/relationships/slide" Target="/ppt/slides/slide4.xml" Id="R751cd9ab54bd4910" /><Relationship Type="http://schemas.openxmlformats.org/officeDocument/2006/relationships/slide" Target="/ppt/slides/slide5.xml" Id="R0436ea20a17b4dc9" /><Relationship Type="http://schemas.openxmlformats.org/officeDocument/2006/relationships/slide" Target="/ppt/slides/slide6.xml" Id="Re4115e3e98e44d87" /><Relationship Type="http://schemas.openxmlformats.org/officeDocument/2006/relationships/slide" Target="/ppt/slides/slide7.xml" Id="Rbd43306c97bd42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83c0bdc1114c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746f07fdd4e1d" /><Relationship Type="http://schemas.openxmlformats.org/officeDocument/2006/relationships/theme" Target="/ppt/slideMasters/theme/theme1.xml" Id="R59f1fbc2ece04f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4746f07fdd4e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e37e2499640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3cda4c9cd41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f0f97947d4e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6af135a5c4d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9cd6debb346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ba9e188fb47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2a84ceb7d42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HANIF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HANIF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−142 805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2 233 698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16 085 904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16 096 562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SCHEI JON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 Harald Schei, Hoffsjef Løvenskiolds vei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83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schei@albarevisjon.no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889 267 992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