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605b23943945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abbaa9b414a66"/>
  </p:sldMasterIdLst>
  <p:sldIdLst>
    <p:sldId xmlns:r="http://schemas.openxmlformats.org/officeDocument/2006/relationships" id="256" r:id="R8f16234e8a6549e4"/>
    <p:sldId xmlns:r="http://schemas.openxmlformats.org/officeDocument/2006/relationships" id="257" r:id="R8c29fa1f909d41fb"/>
    <p:sldId xmlns:r="http://schemas.openxmlformats.org/officeDocument/2006/relationships" id="258" r:id="Rf34fbb67fbce42a2"/>
    <p:sldId xmlns:r="http://schemas.openxmlformats.org/officeDocument/2006/relationships" id="259" r:id="Rebf3dca71a7d4e58"/>
    <p:sldId xmlns:r="http://schemas.openxmlformats.org/officeDocument/2006/relationships" id="260" r:id="Rfe037376a4eb4eae"/>
    <p:sldId xmlns:r="http://schemas.openxmlformats.org/officeDocument/2006/relationships" id="261" r:id="R16686e5716e240ca"/>
    <p:sldId xmlns:r="http://schemas.openxmlformats.org/officeDocument/2006/relationships" id="262" r:id="Rbec17d09022849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abbaa9b414a66" /><Relationship Type="http://schemas.openxmlformats.org/officeDocument/2006/relationships/slide" Target="/ppt/slides/slide1.xml" Id="R8f16234e8a6549e4" /><Relationship Type="http://schemas.openxmlformats.org/officeDocument/2006/relationships/slide" Target="/ppt/slides/slide2.xml" Id="R8c29fa1f909d41fb" /><Relationship Type="http://schemas.openxmlformats.org/officeDocument/2006/relationships/slide" Target="/ppt/slides/slide3.xml" Id="Rf34fbb67fbce42a2" /><Relationship Type="http://schemas.openxmlformats.org/officeDocument/2006/relationships/slide" Target="/ppt/slides/slide4.xml" Id="Rebf3dca71a7d4e58" /><Relationship Type="http://schemas.openxmlformats.org/officeDocument/2006/relationships/slide" Target="/ppt/slides/slide5.xml" Id="Rfe037376a4eb4eae" /><Relationship Type="http://schemas.openxmlformats.org/officeDocument/2006/relationships/slide" Target="/ppt/slides/slide6.xml" Id="R16686e5716e240ca" /><Relationship Type="http://schemas.openxmlformats.org/officeDocument/2006/relationships/slide" Target="/ppt/slides/slide7.xml" Id="Rbec17d09022849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456fc8505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38de6a94a4904" /><Relationship Type="http://schemas.openxmlformats.org/officeDocument/2006/relationships/theme" Target="/ppt/slideMasters/theme/theme1.xml" Id="Rc1c39f9246e246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38de6a94a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34db5dbc84f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245f8ec62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54ad73b584e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2794928c543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99d1cc3a844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bd1a743654a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1959ca04144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