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b450698fab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78b06cafb4398"/>
  </p:sldMasterIdLst>
  <p:sldIdLst>
    <p:sldId xmlns:r="http://schemas.openxmlformats.org/officeDocument/2006/relationships" id="256" r:id="R6e0b1e7873834116"/>
    <p:sldId xmlns:r="http://schemas.openxmlformats.org/officeDocument/2006/relationships" id="257" r:id="R24fd85a48ded4f5a"/>
    <p:sldId xmlns:r="http://schemas.openxmlformats.org/officeDocument/2006/relationships" id="258" r:id="Re00e1790627548b8"/>
    <p:sldId xmlns:r="http://schemas.openxmlformats.org/officeDocument/2006/relationships" id="259" r:id="R2e5939e14aaf42cf"/>
    <p:sldId xmlns:r="http://schemas.openxmlformats.org/officeDocument/2006/relationships" id="260" r:id="Rde877771f3344d24"/>
    <p:sldId xmlns:r="http://schemas.openxmlformats.org/officeDocument/2006/relationships" id="261" r:id="Rb0e42597115d45d6"/>
    <p:sldId xmlns:r="http://schemas.openxmlformats.org/officeDocument/2006/relationships" id="262" r:id="R05ce8a349ef94c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78b06cafb4398" /><Relationship Type="http://schemas.openxmlformats.org/officeDocument/2006/relationships/slide" Target="/ppt/slides/slide1.xml" Id="R6e0b1e7873834116" /><Relationship Type="http://schemas.openxmlformats.org/officeDocument/2006/relationships/slide" Target="/ppt/slides/slide2.xml" Id="R24fd85a48ded4f5a" /><Relationship Type="http://schemas.openxmlformats.org/officeDocument/2006/relationships/slide" Target="/ppt/slides/slide3.xml" Id="Re00e1790627548b8" /><Relationship Type="http://schemas.openxmlformats.org/officeDocument/2006/relationships/slide" Target="/ppt/slides/slide4.xml" Id="R2e5939e14aaf42cf" /><Relationship Type="http://schemas.openxmlformats.org/officeDocument/2006/relationships/slide" Target="/ppt/slides/slide5.xml" Id="Rde877771f3344d24" /><Relationship Type="http://schemas.openxmlformats.org/officeDocument/2006/relationships/slide" Target="/ppt/slides/slide6.xml" Id="Rb0e42597115d45d6" /><Relationship Type="http://schemas.openxmlformats.org/officeDocument/2006/relationships/slide" Target="/ppt/slides/slide7.xml" Id="R05ce8a349ef94c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63a29502a4c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4c3b0aecb4d54" /><Relationship Type="http://schemas.openxmlformats.org/officeDocument/2006/relationships/theme" Target="/ppt/slideMasters/theme/theme1.xml" Id="Re16ccdd41e5141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24c3b0aecb4d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2572f480a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44a81d538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c5a3b1489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8bcaa723a45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aa2e72bc746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e4b6c4ffd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b9ac0aaed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