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d19534c58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b59fd1c5784157"/>
  </p:sldMasterIdLst>
  <p:sldIdLst>
    <p:sldId xmlns:r="http://schemas.openxmlformats.org/officeDocument/2006/relationships" id="256" r:id="R568d0138c3ac446e"/>
    <p:sldId xmlns:r="http://schemas.openxmlformats.org/officeDocument/2006/relationships" id="257" r:id="R562831751f2244c7"/>
    <p:sldId xmlns:r="http://schemas.openxmlformats.org/officeDocument/2006/relationships" id="258" r:id="Rd1e40242b8964c8d"/>
    <p:sldId xmlns:r="http://schemas.openxmlformats.org/officeDocument/2006/relationships" id="259" r:id="R083f565cceec4b39"/>
    <p:sldId xmlns:r="http://schemas.openxmlformats.org/officeDocument/2006/relationships" id="260" r:id="R54f9cf3cb716451b"/>
    <p:sldId xmlns:r="http://schemas.openxmlformats.org/officeDocument/2006/relationships" id="261" r:id="R6ebc5f1d5521435d"/>
    <p:sldId xmlns:r="http://schemas.openxmlformats.org/officeDocument/2006/relationships" id="262" r:id="R6c2a7721aa79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59fd1c5784157" /><Relationship Type="http://schemas.openxmlformats.org/officeDocument/2006/relationships/slide" Target="/ppt/slides/slide1.xml" Id="R568d0138c3ac446e" /><Relationship Type="http://schemas.openxmlformats.org/officeDocument/2006/relationships/slide" Target="/ppt/slides/slide2.xml" Id="R562831751f2244c7" /><Relationship Type="http://schemas.openxmlformats.org/officeDocument/2006/relationships/slide" Target="/ppt/slides/slide3.xml" Id="Rd1e40242b8964c8d" /><Relationship Type="http://schemas.openxmlformats.org/officeDocument/2006/relationships/slide" Target="/ppt/slides/slide4.xml" Id="R083f565cceec4b39" /><Relationship Type="http://schemas.openxmlformats.org/officeDocument/2006/relationships/slide" Target="/ppt/slides/slide5.xml" Id="R54f9cf3cb716451b" /><Relationship Type="http://schemas.openxmlformats.org/officeDocument/2006/relationships/slide" Target="/ppt/slides/slide6.xml" Id="R6ebc5f1d5521435d" /><Relationship Type="http://schemas.openxmlformats.org/officeDocument/2006/relationships/slide" Target="/ppt/slides/slide7.xml" Id="R6c2a7721aa79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5809b9851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8456a34af43b2" /><Relationship Type="http://schemas.openxmlformats.org/officeDocument/2006/relationships/theme" Target="/ppt/slideMasters/theme/theme1.xml" Id="Rb7726ba34ec0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8456a34af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c48bdfeeb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a8c042c81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c716604d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4a5002501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6899bb5b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3cb152d1c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1cab4009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56 898 270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57 185 082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Egedius'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889 467 002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